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1" r:id="rId2"/>
    <p:sldId id="289" r:id="rId3"/>
    <p:sldId id="292" r:id="rId4"/>
    <p:sldId id="300" r:id="rId5"/>
    <p:sldId id="284" r:id="rId6"/>
    <p:sldId id="309" r:id="rId7"/>
    <p:sldId id="310" r:id="rId8"/>
    <p:sldId id="312" r:id="rId9"/>
    <p:sldId id="313" r:id="rId10"/>
    <p:sldId id="314" r:id="rId11"/>
    <p:sldId id="311" r:id="rId12"/>
    <p:sldId id="296" r:id="rId13"/>
    <p:sldId id="315" r:id="rId14"/>
    <p:sldId id="316" r:id="rId15"/>
    <p:sldId id="317" r:id="rId16"/>
    <p:sldId id="318" r:id="rId17"/>
    <p:sldId id="285" r:id="rId18"/>
    <p:sldId id="288" r:id="rId19"/>
    <p:sldId id="301" r:id="rId20"/>
    <p:sldId id="302" r:id="rId21"/>
    <p:sldId id="303" r:id="rId22"/>
    <p:sldId id="308" r:id="rId23"/>
    <p:sldId id="304" r:id="rId24"/>
    <p:sldId id="305" r:id="rId25"/>
    <p:sldId id="306" r:id="rId26"/>
    <p:sldId id="30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845B7-6C05-7C4A-93C3-077D8029EF35}" v="7" dt="2022-10-18T03:53:17.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56"/>
    <p:restoredTop sz="95781"/>
  </p:normalViewPr>
  <p:slideViewPr>
    <p:cSldViewPr snapToGrid="0" snapToObjects="1">
      <p:cViewPr varScale="1">
        <p:scale>
          <a:sx n="103" d="100"/>
          <a:sy n="103" d="100"/>
        </p:scale>
        <p:origin x="16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10/13/22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10/13/22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10/13/22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10/13/22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A0565CE7-0EDC-5D09-9745-8E6A1EFDB09A}"/>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40148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Chron. 24:17-20, cont.</a:t>
            </a:r>
          </a:p>
          <a:p>
            <a:r>
              <a:rPr lang="en-US" sz="4000" dirty="0">
                <a:latin typeface="Baskerville" panose="02020502070401020303" pitchFamily="18" charset="0"/>
                <a:ea typeface="Baskerville" panose="02020502070401020303" pitchFamily="18" charset="0"/>
              </a:rPr>
              <a:t>the people to bring them back to him, and though they testified against them, they would not listen.</a:t>
            </a:r>
          </a:p>
          <a:p>
            <a:endParaRPr lang="en-US" sz="4000" dirty="0">
              <a:latin typeface="Baskerville" panose="02020502070401020303" pitchFamily="18" charset="0"/>
              <a:ea typeface="Baskerville" panose="02020502070401020303" pitchFamily="18" charset="0"/>
            </a:endParaRPr>
          </a:p>
          <a:p>
            <a:r>
              <a:rPr lang="en-US" sz="4000" baseline="30000" dirty="0">
                <a:latin typeface="Baskerville" panose="02020502070401020303" pitchFamily="18" charset="0"/>
                <a:ea typeface="Baskerville" panose="02020502070401020303" pitchFamily="18" charset="0"/>
              </a:rPr>
              <a:t>20</a:t>
            </a:r>
            <a:r>
              <a:rPr lang="en-US" sz="4000" dirty="0">
                <a:latin typeface="Baskerville" panose="02020502070401020303" pitchFamily="18" charset="0"/>
                <a:ea typeface="Baskerville" panose="02020502070401020303" pitchFamily="18" charset="0"/>
              </a:rPr>
              <a:t> Then the Spirit of God came on Zechariah son of Jehoiada the priest.</a:t>
            </a:r>
          </a:p>
          <a:p>
            <a:endParaRPr lang="en-US" sz="4000" dirty="0">
              <a:latin typeface="Baskerville" panose="02020502070401020303" pitchFamily="18" charset="0"/>
              <a:ea typeface="Baskerville" panose="02020502070401020303" pitchFamily="18" charset="0"/>
            </a:endParaRPr>
          </a:p>
          <a:p>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54089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Background: Nehemiah</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Ezra-Nehemiah</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some of the exiles return to Jerusalem</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3 key leaders: Zerubbabel, Ezra, and Nehemiah</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rebuilding: temple, community, city (walls)</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festival (</a:t>
            </a:r>
            <a:r>
              <a:rPr lang="en-US" sz="4000" dirty="0" err="1">
                <a:latin typeface="Baskerville" panose="02020502070401020303" pitchFamily="18" charset="0"/>
                <a:ea typeface="Baskerville" panose="02020502070401020303" pitchFamily="18" charset="0"/>
              </a:rPr>
              <a:t>chh</a:t>
            </a:r>
            <a:r>
              <a:rPr lang="en-US" sz="4000" dirty="0">
                <a:latin typeface="Baskerville" panose="02020502070401020303" pitchFamily="18" charset="0"/>
                <a:ea typeface="Baskerville" panose="02020502070401020303" pitchFamily="18" charset="0"/>
              </a:rPr>
              <a:t>. 8-12): seven days of Torah, Feast of Booths, confess sins, rededication to the Torah</a:t>
            </a:r>
          </a:p>
          <a:p>
            <a:pPr marL="285750" indent="-285750">
              <a:buFont typeface="Arial" panose="020B0604020202020204" pitchFamily="34" charset="0"/>
              <a:buChar char="•"/>
            </a:pPr>
            <a:r>
              <a:rPr lang="en-US" sz="4000" dirty="0" err="1">
                <a:latin typeface="Baskerville" panose="02020502070401020303" pitchFamily="18" charset="0"/>
                <a:ea typeface="Baskerville" panose="02020502070401020303" pitchFamily="18" charset="0"/>
              </a:rPr>
              <a:t>ch.</a:t>
            </a:r>
            <a:r>
              <a:rPr lang="en-US" sz="4000" dirty="0">
                <a:latin typeface="Baskerville" panose="02020502070401020303" pitchFamily="18" charset="0"/>
                <a:ea typeface="Baskerville" panose="02020502070401020303" pitchFamily="18" charset="0"/>
              </a:rPr>
              <a:t> 13: continued disobedience</a:t>
            </a:r>
          </a:p>
        </p:txBody>
      </p:sp>
    </p:spTree>
    <p:extLst>
      <p:ext uri="{BB962C8B-B14F-4D97-AF65-F5344CB8AC3E}">
        <p14:creationId xmlns:p14="http://schemas.microsoft.com/office/powerpoint/2010/main" val="239719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Nehemiah 9:1-3</a:t>
            </a:r>
            <a:endParaRPr lang="en-US" sz="4000" dirty="0">
              <a:latin typeface="Baskerville" panose="02020502070401020303" pitchFamily="18" charset="0"/>
              <a:ea typeface="Baskerville" panose="02020502070401020303" pitchFamily="18" charset="0"/>
            </a:endParaRPr>
          </a:p>
          <a:p>
            <a:r>
              <a:rPr lang="en-US" sz="4000" baseline="30000" dirty="0">
                <a:latin typeface="Baskerville" panose="02020502070401020303" pitchFamily="18" charset="0"/>
                <a:ea typeface="Baskerville" panose="02020502070401020303" pitchFamily="18" charset="0"/>
              </a:rPr>
              <a:t>1</a:t>
            </a:r>
            <a:r>
              <a:rPr lang="en-US" sz="4000" dirty="0">
                <a:latin typeface="Baskerville" panose="02020502070401020303" pitchFamily="18" charset="0"/>
                <a:ea typeface="Baskerville" panose="02020502070401020303" pitchFamily="18" charset="0"/>
              </a:rPr>
              <a:t> On the twenty-fourth day of the same month, the Israelites gathered together, fasting and wearing sackcloth and putting dust on their heads. </a:t>
            </a:r>
            <a:r>
              <a:rPr lang="en-US" sz="4000" baseline="30000" dirty="0">
                <a:latin typeface="Baskerville" panose="02020502070401020303" pitchFamily="18" charset="0"/>
                <a:ea typeface="Baskerville" panose="02020502070401020303" pitchFamily="18" charset="0"/>
              </a:rPr>
              <a:t>2</a:t>
            </a:r>
            <a:r>
              <a:rPr lang="en-US" sz="4000" dirty="0">
                <a:latin typeface="Baskerville" panose="02020502070401020303" pitchFamily="18" charset="0"/>
                <a:ea typeface="Baskerville" panose="02020502070401020303" pitchFamily="18" charset="0"/>
              </a:rPr>
              <a:t> Those of Israelite descent had separated themselves from all foreigners. They stood in their places and confessed their sins and the sins of their ancestors. </a:t>
            </a:r>
            <a:r>
              <a:rPr lang="en-US" sz="4000" baseline="30000" dirty="0">
                <a:latin typeface="Baskerville" panose="02020502070401020303" pitchFamily="18" charset="0"/>
                <a:ea typeface="Baskerville" panose="02020502070401020303" pitchFamily="18" charset="0"/>
              </a:rPr>
              <a:t>3</a:t>
            </a:r>
            <a:r>
              <a:rPr lang="en-US" sz="4000" dirty="0">
                <a:latin typeface="Baskerville" panose="02020502070401020303" pitchFamily="18" charset="0"/>
                <a:ea typeface="Baskerville" panose="02020502070401020303" pitchFamily="18" charset="0"/>
              </a:rPr>
              <a:t> They stood where they were and</a:t>
            </a:r>
          </a:p>
        </p:txBody>
      </p:sp>
    </p:spTree>
    <p:extLst>
      <p:ext uri="{BB962C8B-B14F-4D97-AF65-F5344CB8AC3E}">
        <p14:creationId xmlns:p14="http://schemas.microsoft.com/office/powerpoint/2010/main" val="182118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Nehemiah 9:1-3, cont.</a:t>
            </a:r>
            <a:endParaRPr lang="en-US" sz="4000" dirty="0">
              <a:latin typeface="Baskerville" panose="02020502070401020303" pitchFamily="18" charset="0"/>
              <a:ea typeface="Baskerville" panose="02020502070401020303" pitchFamily="18" charset="0"/>
            </a:endParaRPr>
          </a:p>
          <a:p>
            <a:r>
              <a:rPr lang="en-US" sz="4000" dirty="0">
                <a:latin typeface="Baskerville" panose="02020502070401020303" pitchFamily="18" charset="0"/>
                <a:ea typeface="Baskerville" panose="02020502070401020303" pitchFamily="18" charset="0"/>
              </a:rPr>
              <a:t>read from the Book of the Law of the Lord their God for a quarter of the day, and spent another quarter in confession and in worshiping the Lord their God.</a:t>
            </a:r>
          </a:p>
          <a:p>
            <a:endParaRPr lang="en-US" sz="4000" dirty="0">
              <a:latin typeface="Baskerville" panose="02020502070401020303" pitchFamily="18" charset="0"/>
              <a:ea typeface="Baskerville" panose="02020502070401020303" pitchFamily="18" charset="0"/>
            </a:endParaRPr>
          </a:p>
          <a:p>
            <a:endParaRPr lang="en-US" sz="4000" dirty="0">
              <a:latin typeface="Baskerville" panose="02020502070401020303" pitchFamily="18" charset="0"/>
              <a:ea typeface="Baskerville" panose="02020502070401020303" pitchFamily="18" charset="0"/>
            </a:endParaRPr>
          </a:p>
          <a:p>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77090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09091"/>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Nehemiah 9:7-8</a:t>
            </a:r>
            <a:endParaRPr lang="en-US" sz="4000" dirty="0">
              <a:latin typeface="Baskerville" panose="02020502070401020303" pitchFamily="18" charset="0"/>
              <a:ea typeface="Baskerville" panose="02020502070401020303" pitchFamily="18" charset="0"/>
            </a:endParaRPr>
          </a:p>
          <a:p>
            <a:r>
              <a:rPr lang="en-US" sz="3800" baseline="30000" dirty="0">
                <a:latin typeface="Baskerville" panose="02020502070401020303" pitchFamily="18" charset="0"/>
                <a:ea typeface="Baskerville" panose="02020502070401020303" pitchFamily="18" charset="0"/>
              </a:rPr>
              <a:t>7 </a:t>
            </a:r>
            <a:r>
              <a:rPr lang="en-US" sz="3800" dirty="0">
                <a:latin typeface="Baskerville" panose="02020502070401020303" pitchFamily="18" charset="0"/>
                <a:ea typeface="Baskerville" panose="02020502070401020303" pitchFamily="18" charset="0"/>
              </a:rPr>
              <a:t>“You are the Lord God, who chose Abram and brought him out of Ur of the Chaldeans and named him Abraham. </a:t>
            </a:r>
            <a:r>
              <a:rPr lang="en-US" sz="3800" baseline="30000" dirty="0">
                <a:latin typeface="Baskerville" panose="02020502070401020303" pitchFamily="18" charset="0"/>
                <a:ea typeface="Baskerville" panose="02020502070401020303" pitchFamily="18" charset="0"/>
              </a:rPr>
              <a:t>8</a:t>
            </a:r>
            <a:r>
              <a:rPr lang="en-US" sz="3800" dirty="0">
                <a:latin typeface="Baskerville" panose="02020502070401020303" pitchFamily="18" charset="0"/>
                <a:ea typeface="Baskerville" panose="02020502070401020303" pitchFamily="18" charset="0"/>
              </a:rPr>
              <a:t> You found his heart faithful to you, and you made a covenant with him to give to his descendants the land of the Canaanites, Hittites, Amorites, Perizzites, Jebusites and </a:t>
            </a:r>
            <a:r>
              <a:rPr lang="en-US" sz="3800" dirty="0" err="1">
                <a:latin typeface="Baskerville" panose="02020502070401020303" pitchFamily="18" charset="0"/>
                <a:ea typeface="Baskerville" panose="02020502070401020303" pitchFamily="18" charset="0"/>
              </a:rPr>
              <a:t>Girgashites</a:t>
            </a:r>
            <a:r>
              <a:rPr lang="en-US" sz="3800" dirty="0">
                <a:latin typeface="Baskerville" panose="02020502070401020303" pitchFamily="18" charset="0"/>
                <a:ea typeface="Baskerville" panose="02020502070401020303" pitchFamily="18" charset="0"/>
              </a:rPr>
              <a:t>. You have kept your promise because you are righteous.”</a:t>
            </a:r>
          </a:p>
          <a:p>
            <a:endParaRPr lang="en-US" sz="12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55945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Nehemiah 9:9-10</a:t>
            </a:r>
            <a:endParaRPr lang="en-US" sz="4000" dirty="0">
              <a:latin typeface="Baskerville" panose="02020502070401020303" pitchFamily="18" charset="0"/>
              <a:ea typeface="Baskerville" panose="02020502070401020303" pitchFamily="18" charset="0"/>
            </a:endParaRPr>
          </a:p>
          <a:p>
            <a:r>
              <a:rPr lang="en-US" sz="4000" baseline="30000" dirty="0">
                <a:latin typeface="Baskerville" panose="02020502070401020303" pitchFamily="18" charset="0"/>
                <a:ea typeface="Baskerville" panose="02020502070401020303" pitchFamily="18" charset="0"/>
              </a:rPr>
              <a:t>9</a:t>
            </a:r>
            <a:r>
              <a:rPr lang="en-US" sz="4000" dirty="0">
                <a:latin typeface="Baskerville" panose="02020502070401020303" pitchFamily="18" charset="0"/>
                <a:ea typeface="Baskerville" panose="02020502070401020303" pitchFamily="18" charset="0"/>
              </a:rPr>
              <a:t> “You saw the suffering of our ancestors in Egypt; you heard their cry at the Red Sea. </a:t>
            </a:r>
            <a:r>
              <a:rPr lang="en-US" sz="4000" baseline="30000" dirty="0">
                <a:latin typeface="Baskerville" panose="02020502070401020303" pitchFamily="18" charset="0"/>
                <a:ea typeface="Baskerville" panose="02020502070401020303" pitchFamily="18" charset="0"/>
              </a:rPr>
              <a:t>10</a:t>
            </a:r>
            <a:r>
              <a:rPr lang="en-US" sz="4000" dirty="0">
                <a:latin typeface="Baskerville" panose="02020502070401020303" pitchFamily="18" charset="0"/>
                <a:ea typeface="Baskerville" panose="02020502070401020303" pitchFamily="18" charset="0"/>
              </a:rPr>
              <a:t> You sent signs and wonders against Pharaoh, against all his officials and all the people of his land, for you knew how arrogantly the Egyptians treated them.</a:t>
            </a:r>
          </a:p>
          <a:p>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97836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Nehemiah 9:20, 30</a:t>
            </a:r>
            <a:endParaRPr lang="en-US" sz="4000" dirty="0">
              <a:latin typeface="Baskerville" panose="02020502070401020303" pitchFamily="18" charset="0"/>
              <a:ea typeface="Baskerville" panose="02020502070401020303" pitchFamily="18" charset="0"/>
            </a:endParaRPr>
          </a:p>
          <a:p>
            <a:r>
              <a:rPr lang="en-US" sz="4000" dirty="0">
                <a:latin typeface="Baskerville" panose="02020502070401020303" pitchFamily="18" charset="0"/>
                <a:ea typeface="Baskerville" panose="02020502070401020303" pitchFamily="18" charset="0"/>
              </a:rPr>
              <a:t>“</a:t>
            </a:r>
            <a:r>
              <a:rPr lang="en-US" sz="4000" baseline="30000" dirty="0">
                <a:latin typeface="Baskerville" panose="02020502070401020303" pitchFamily="18" charset="0"/>
                <a:ea typeface="Baskerville" panose="02020502070401020303" pitchFamily="18" charset="0"/>
              </a:rPr>
              <a:t>20</a:t>
            </a:r>
            <a:r>
              <a:rPr lang="en-US" sz="4000" dirty="0">
                <a:latin typeface="Baskerville" panose="02020502070401020303" pitchFamily="18" charset="0"/>
                <a:ea typeface="Baskerville" panose="02020502070401020303" pitchFamily="18" charset="0"/>
              </a:rPr>
              <a:t> You gave your good Spirit to instruct them. You did not withhold your manna from their mouths, and you gave them water for their thirst.”</a:t>
            </a:r>
          </a:p>
          <a:p>
            <a:endParaRPr lang="en-US" sz="4000" dirty="0">
              <a:latin typeface="Baskerville" panose="02020502070401020303" pitchFamily="18" charset="0"/>
              <a:ea typeface="Baskerville" panose="02020502070401020303" pitchFamily="18" charset="0"/>
            </a:endParaRPr>
          </a:p>
          <a:p>
            <a:r>
              <a:rPr lang="en-US" sz="4000" dirty="0">
                <a:latin typeface="Baskerville" panose="02020502070401020303" pitchFamily="18" charset="0"/>
                <a:ea typeface="Baskerville" panose="02020502070401020303" pitchFamily="18" charset="0"/>
              </a:rPr>
              <a:t>“</a:t>
            </a:r>
            <a:r>
              <a:rPr lang="en-US" sz="4000" baseline="30000" dirty="0">
                <a:latin typeface="Baskerville" panose="02020502070401020303" pitchFamily="18" charset="0"/>
                <a:ea typeface="Baskerville" panose="02020502070401020303" pitchFamily="18" charset="0"/>
              </a:rPr>
              <a:t>30</a:t>
            </a:r>
            <a:r>
              <a:rPr lang="en-US" sz="4000" dirty="0">
                <a:latin typeface="Baskerville" panose="02020502070401020303" pitchFamily="18" charset="0"/>
                <a:ea typeface="Baskerville" panose="02020502070401020303" pitchFamily="18" charset="0"/>
              </a:rPr>
              <a:t> For many years you were patient with them. By your Spirit you warned them through your prophets.” </a:t>
            </a:r>
          </a:p>
        </p:txBody>
      </p:sp>
    </p:spTree>
    <p:extLst>
      <p:ext uri="{BB962C8B-B14F-4D97-AF65-F5344CB8AC3E}">
        <p14:creationId xmlns:p14="http://schemas.microsoft.com/office/powerpoint/2010/main" val="75394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798653" y="1042988"/>
            <a:ext cx="10428790" cy="483209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Looking ahead to next week:</a:t>
            </a:r>
            <a:endParaRPr lang="en-US" sz="1400" dirty="0">
              <a:latin typeface="Beloved Sans" panose="02000505000000020004" pitchFamily="2" charset="77"/>
            </a:endParaRP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Small groups only</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Psalm 51</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Psalm 104</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Psalm 139</a:t>
            </a:r>
          </a:p>
          <a:p>
            <a:pPr marL="285750" indent="-285750">
              <a:buFont typeface="Arial" panose="020B0604020202020204" pitchFamily="34" charset="0"/>
              <a:buChar char="•"/>
            </a:pPr>
            <a:endParaRPr lang="en-US" sz="6000" dirty="0">
              <a:latin typeface="Baskerville" panose="02020502070401020303" pitchFamily="18" charset="0"/>
              <a:ea typeface="Baskerville" panose="02020502070401020303" pitchFamily="18" charset="0"/>
            </a:endParaRPr>
          </a:p>
          <a:p>
            <a:pPr marL="285750" indent="-285750">
              <a:buFont typeface="Arial" panose="020B0604020202020204" pitchFamily="34" charset="0"/>
              <a:buChar char="•"/>
            </a:pPr>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23005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4474413" y="2921168"/>
            <a:ext cx="3243173" cy="1015663"/>
          </a:xfrm>
          <a:prstGeom prst="rect">
            <a:avLst/>
          </a:prstGeom>
          <a:solidFill>
            <a:schemeClr val="bg1"/>
          </a:solidFill>
        </p:spPr>
        <p:txBody>
          <a:bodyPr wrap="square" rtlCol="0">
            <a:spAutoFit/>
          </a:bodyPr>
          <a:lstStyle/>
          <a:p>
            <a:pPr algn="ctr"/>
            <a:r>
              <a:rPr lang="en-US" sz="6000" dirty="0">
                <a:latin typeface="Beloved Sans" panose="02000505000000020004" pitchFamily="2" charset="77"/>
              </a:rPr>
              <a:t>Prayer</a:t>
            </a:r>
            <a:endParaRPr lang="en-US" sz="6000" dirty="0"/>
          </a:p>
        </p:txBody>
      </p:sp>
    </p:spTree>
    <p:extLst>
      <p:ext uri="{BB962C8B-B14F-4D97-AF65-F5344CB8AC3E}">
        <p14:creationId xmlns:p14="http://schemas.microsoft.com/office/powerpoint/2010/main" val="363678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247590"/>
          </a:xfrm>
          <a:prstGeom prst="rect">
            <a:avLst/>
          </a:prstGeom>
          <a:solidFill>
            <a:schemeClr val="bg1"/>
          </a:solidFill>
        </p:spPr>
        <p:txBody>
          <a:bodyPr wrap="square" rtlCol="0">
            <a:spAutoFit/>
          </a:bodyPr>
          <a:lstStyle/>
          <a:p>
            <a:r>
              <a:rPr lang="en-US" sz="4800" dirty="0">
                <a:latin typeface="Beloved Sans" panose="02000505000000020004" pitchFamily="2" charset="77"/>
              </a:rPr>
              <a:t>Psalm 51</a:t>
            </a:r>
          </a:p>
          <a:p>
            <a:r>
              <a:rPr lang="en-US" sz="3700" b="1" dirty="0">
                <a:latin typeface="Baskerville" panose="02020502070401020303" pitchFamily="18" charset="0"/>
                <a:ea typeface="Baskerville" panose="02020502070401020303" pitchFamily="18" charset="0"/>
              </a:rPr>
              <a:t>For the director of music. A psalm of David. When the prophet Nathan came to him after David had committed adultery with Bathsheba.</a:t>
            </a:r>
          </a:p>
          <a:p>
            <a:endParaRPr lang="en-US" sz="2000"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A:		</a:t>
            </a:r>
            <a:r>
              <a:rPr lang="en-US" sz="3800" baseline="30000" dirty="0">
                <a:latin typeface="Baskerville" panose="02020502070401020303" pitchFamily="18" charset="0"/>
                <a:ea typeface="Baskerville" panose="02020502070401020303" pitchFamily="18" charset="0"/>
              </a:rPr>
              <a:t>1</a:t>
            </a:r>
            <a:r>
              <a:rPr lang="en-US" sz="3800" dirty="0">
                <a:latin typeface="Baskerville" panose="02020502070401020303" pitchFamily="18" charset="0"/>
                <a:ea typeface="Baskerville" panose="02020502070401020303" pitchFamily="18" charset="0"/>
              </a:rPr>
              <a:t> Have mercy on me, O God,</a:t>
            </a:r>
          </a:p>
          <a:p>
            <a:pPr lvl="2"/>
            <a:r>
              <a:rPr lang="en-US" sz="3800" dirty="0">
                <a:latin typeface="Baskerville" panose="02020502070401020303" pitchFamily="18" charset="0"/>
                <a:ea typeface="Baskerville" panose="02020502070401020303" pitchFamily="18" charset="0"/>
              </a:rPr>
              <a:t>		according to your unfailing love;</a:t>
            </a:r>
          </a:p>
          <a:p>
            <a:pPr lvl="2"/>
            <a:r>
              <a:rPr lang="en-US" sz="3800" dirty="0">
                <a:latin typeface="Baskerville" panose="02020502070401020303" pitchFamily="18" charset="0"/>
                <a:ea typeface="Baskerville" panose="02020502070401020303" pitchFamily="18" charset="0"/>
              </a:rPr>
              <a:t>		according to your great compassion</a:t>
            </a:r>
          </a:p>
          <a:p>
            <a:pPr lvl="2"/>
            <a:r>
              <a:rPr lang="en-US" sz="3800" dirty="0">
                <a:latin typeface="Baskerville" panose="02020502070401020303" pitchFamily="18" charset="0"/>
                <a:ea typeface="Baskerville" panose="02020502070401020303" pitchFamily="18" charset="0"/>
              </a:rPr>
              <a:t>		blot out my transgressions.</a:t>
            </a:r>
          </a:p>
        </p:txBody>
      </p:sp>
    </p:spTree>
    <p:extLst>
      <p:ext uri="{BB962C8B-B14F-4D97-AF65-F5344CB8AC3E}">
        <p14:creationId xmlns:p14="http://schemas.microsoft.com/office/powerpoint/2010/main" val="96106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51398"/>
            <a:ext cx="10428790" cy="526297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Announcements &amp; Reminders</a:t>
            </a:r>
          </a:p>
          <a:p>
            <a:pPr marL="285750" indent="-285750">
              <a:buFont typeface="Arial" panose="020B0604020202020204" pitchFamily="34" charset="0"/>
              <a:buChar char="•"/>
            </a:pPr>
            <a:r>
              <a:rPr lang="en-US" sz="3200" dirty="0">
                <a:latin typeface="Baskerville" panose="02020502070401020303" pitchFamily="18" charset="0"/>
                <a:ea typeface="Baskerville" panose="02020502070401020303" pitchFamily="18" charset="0"/>
              </a:rPr>
              <a:t>Volunteers needed for SHINE ministry—buddies, coaches, leaders</a:t>
            </a:r>
          </a:p>
          <a:p>
            <a:pPr marL="285750" indent="-285750">
              <a:buFont typeface="Arial" panose="020B0604020202020204" pitchFamily="34" charset="0"/>
              <a:buChar char="•"/>
            </a:pPr>
            <a:r>
              <a:rPr lang="en-US" sz="3200" dirty="0">
                <a:latin typeface="Baskerville" panose="02020502070401020303" pitchFamily="18" charset="0"/>
                <a:ea typeface="Baskerville" panose="02020502070401020303" pitchFamily="18" charset="0"/>
              </a:rPr>
              <a:t>Heads up: Global Awareness Week, Nov. 8</a:t>
            </a:r>
            <a:r>
              <a:rPr lang="en-US" sz="3200" baseline="30000" dirty="0">
                <a:latin typeface="Baskerville" panose="02020502070401020303" pitchFamily="18" charset="0"/>
                <a:ea typeface="Baskerville" panose="02020502070401020303" pitchFamily="18" charset="0"/>
              </a:rPr>
              <a:t>th</a:t>
            </a:r>
            <a:r>
              <a:rPr lang="en-US" sz="3200" dirty="0">
                <a:latin typeface="Baskerville" panose="02020502070401020303" pitchFamily="18" charset="0"/>
                <a:ea typeface="Baskerville" panose="02020502070401020303" pitchFamily="18" charset="0"/>
              </a:rPr>
              <a:t> </a:t>
            </a:r>
          </a:p>
          <a:p>
            <a:pPr marL="285750" indent="-285750">
              <a:buFont typeface="Arial" panose="020B0604020202020204" pitchFamily="34" charset="0"/>
              <a:buChar char="•"/>
            </a:pPr>
            <a:r>
              <a:rPr lang="en-US" sz="3200" dirty="0">
                <a:latin typeface="Baskerville" panose="02020502070401020303" pitchFamily="18" charset="0"/>
                <a:ea typeface="Baskerville" panose="02020502070401020303" pitchFamily="18" charset="0"/>
              </a:rPr>
              <a:t>Two events this Saturday, October 22</a:t>
            </a:r>
            <a:r>
              <a:rPr lang="en-US" sz="3200" baseline="30000" dirty="0">
                <a:latin typeface="Baskerville" panose="02020502070401020303" pitchFamily="18" charset="0"/>
                <a:ea typeface="Baskerville" panose="02020502070401020303" pitchFamily="18" charset="0"/>
              </a:rPr>
              <a:t>nd</a:t>
            </a:r>
            <a:r>
              <a:rPr lang="en-US" sz="3200" dirty="0">
                <a:latin typeface="Baskerville" panose="02020502070401020303" pitchFamily="18" charset="0"/>
                <a:ea typeface="Baskerville" panose="02020502070401020303" pitchFamily="18" charset="0"/>
              </a:rPr>
              <a:t>:</a:t>
            </a:r>
          </a:p>
          <a:p>
            <a:pPr marL="742950" lvl="1" indent="-285750">
              <a:buFont typeface="Arial" panose="020B0604020202020204" pitchFamily="34" charset="0"/>
              <a:buChar char="•"/>
            </a:pPr>
            <a:r>
              <a:rPr lang="en-US" sz="3200" dirty="0">
                <a:latin typeface="Baskerville" panose="02020502070401020303" pitchFamily="18" charset="0"/>
                <a:ea typeface="Baskerville" panose="02020502070401020303" pitchFamily="18" charset="0"/>
              </a:rPr>
              <a:t>Rise Up Boston! (Moms In Prayer), 9:00-3:30</a:t>
            </a:r>
          </a:p>
          <a:p>
            <a:pPr marL="742950" lvl="1" indent="-285750">
              <a:buFont typeface="Arial" panose="020B0604020202020204" pitchFamily="34" charset="0"/>
              <a:buChar char="•"/>
            </a:pPr>
            <a:r>
              <a:rPr lang="en-US" sz="3200" i="1" dirty="0">
                <a:latin typeface="Baskerville" panose="02020502070401020303" pitchFamily="18" charset="0"/>
                <a:ea typeface="Baskerville" panose="02020502070401020303" pitchFamily="18" charset="0"/>
              </a:rPr>
              <a:t>How to Navigate Life: the New Science of Finding Yourself and Your Way in School, Work, and Beyond</a:t>
            </a:r>
            <a:r>
              <a:rPr lang="en-US" sz="3200" dirty="0">
                <a:latin typeface="Baskerville" panose="02020502070401020303" pitchFamily="18" charset="0"/>
                <a:ea typeface="Baskerville" panose="02020502070401020303" pitchFamily="18" charset="0"/>
              </a:rPr>
              <a:t>, with Belle Liang</a:t>
            </a:r>
            <a:r>
              <a:rPr lang="en-US" sz="3200">
                <a:latin typeface="Baskerville" panose="02020502070401020303" pitchFamily="18" charset="0"/>
                <a:ea typeface="Baskerville" panose="02020502070401020303" pitchFamily="18" charset="0"/>
              </a:rPr>
              <a:t>, 7-8:30pm</a:t>
            </a:r>
            <a:endParaRPr lang="en-US"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US" sz="32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77217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r>
              <a:rPr lang="en-US" sz="3800" i="1" dirty="0">
                <a:latin typeface="Baskerville" panose="02020502070401020303" pitchFamily="18" charset="0"/>
                <a:ea typeface="Baskerville" panose="02020502070401020303" pitchFamily="18" charset="0"/>
              </a:rPr>
              <a:t>Side B:		</a:t>
            </a:r>
            <a:r>
              <a:rPr lang="en-US" sz="3800" baseline="30000" dirty="0">
                <a:latin typeface="Baskerville" panose="02020502070401020303" pitchFamily="18" charset="0"/>
                <a:ea typeface="Baskerville" panose="02020502070401020303" pitchFamily="18" charset="0"/>
              </a:rPr>
              <a:t>2</a:t>
            </a:r>
            <a:r>
              <a:rPr lang="en-US" sz="3800" dirty="0">
                <a:latin typeface="Baskerville" panose="02020502070401020303" pitchFamily="18" charset="0"/>
                <a:ea typeface="Baskerville" panose="02020502070401020303" pitchFamily="18" charset="0"/>
              </a:rPr>
              <a:t> Wash away all my iniquity</a:t>
            </a:r>
          </a:p>
          <a:p>
            <a:pPr lvl="2"/>
            <a:r>
              <a:rPr lang="en-US" sz="3800" dirty="0">
                <a:latin typeface="Baskerville" panose="02020502070401020303" pitchFamily="18" charset="0"/>
                <a:ea typeface="Baskerville" panose="02020502070401020303" pitchFamily="18" charset="0"/>
              </a:rPr>
              <a:t>		and cleanse me from my sin.</a:t>
            </a:r>
          </a:p>
          <a:p>
            <a:pPr lvl="2"/>
            <a:r>
              <a:rPr lang="en-US" sz="3800" baseline="30000" dirty="0">
                <a:latin typeface="Baskerville" panose="02020502070401020303" pitchFamily="18" charset="0"/>
                <a:ea typeface="Baskerville" panose="02020502070401020303" pitchFamily="18" charset="0"/>
              </a:rPr>
              <a:t>		3</a:t>
            </a:r>
            <a:r>
              <a:rPr lang="en-US" sz="3800" dirty="0">
                <a:latin typeface="Baskerville" panose="02020502070401020303" pitchFamily="18" charset="0"/>
                <a:ea typeface="Baskerville" panose="02020502070401020303" pitchFamily="18" charset="0"/>
              </a:rPr>
              <a:t> For I know my transgressions,</a:t>
            </a:r>
          </a:p>
          <a:p>
            <a:pPr lvl="2"/>
            <a:r>
              <a:rPr lang="en-US" sz="3800" dirty="0">
                <a:latin typeface="Baskerville" panose="02020502070401020303" pitchFamily="18" charset="0"/>
                <a:ea typeface="Baskerville" panose="02020502070401020303" pitchFamily="18" charset="0"/>
              </a:rPr>
              <a:t>		and my sin is always before me.</a:t>
            </a:r>
          </a:p>
          <a:p>
            <a:pPr lvl="2"/>
            <a:endParaRPr lang="en-US" sz="3800"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A:		</a:t>
            </a:r>
            <a:r>
              <a:rPr lang="en-US" sz="3800" baseline="30000" dirty="0">
                <a:latin typeface="Baskerville" panose="02020502070401020303" pitchFamily="18" charset="0"/>
                <a:ea typeface="Baskerville" panose="02020502070401020303" pitchFamily="18" charset="0"/>
              </a:rPr>
              <a:t>4</a:t>
            </a:r>
            <a:r>
              <a:rPr lang="en-US" sz="3800" dirty="0">
                <a:latin typeface="Baskerville" panose="02020502070401020303" pitchFamily="18" charset="0"/>
                <a:ea typeface="Baskerville" panose="02020502070401020303" pitchFamily="18" charset="0"/>
              </a:rPr>
              <a:t> Against you, you only, have I sinned</a:t>
            </a:r>
          </a:p>
          <a:p>
            <a:pPr lvl="2"/>
            <a:r>
              <a:rPr lang="en-US" sz="3800" dirty="0">
                <a:latin typeface="Baskerville" panose="02020502070401020303" pitchFamily="18" charset="0"/>
                <a:ea typeface="Baskerville" panose="02020502070401020303" pitchFamily="18" charset="0"/>
              </a:rPr>
              <a:t>		and done what is evil in your sight;</a:t>
            </a:r>
          </a:p>
          <a:p>
            <a:pPr lvl="2"/>
            <a:r>
              <a:rPr lang="en-US" sz="3800" dirty="0">
                <a:latin typeface="Baskerville" panose="02020502070401020303" pitchFamily="18" charset="0"/>
                <a:ea typeface="Baskerville" panose="02020502070401020303" pitchFamily="18" charset="0"/>
              </a:rPr>
              <a:t>		so you are right in your verdict</a:t>
            </a:r>
          </a:p>
          <a:p>
            <a:pPr lvl="2"/>
            <a:r>
              <a:rPr lang="en-US" sz="3800" dirty="0">
                <a:latin typeface="Baskerville" panose="02020502070401020303" pitchFamily="18" charset="0"/>
                <a:ea typeface="Baskerville" panose="02020502070401020303" pitchFamily="18" charset="0"/>
              </a:rPr>
              <a:t>		and justified when you judge.</a:t>
            </a:r>
          </a:p>
        </p:txBody>
      </p:sp>
    </p:spTree>
    <p:extLst>
      <p:ext uri="{BB962C8B-B14F-4D97-AF65-F5344CB8AC3E}">
        <p14:creationId xmlns:p14="http://schemas.microsoft.com/office/powerpoint/2010/main" val="244649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endParaRPr lang="en-US" sz="3800" i="1"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B:		</a:t>
            </a:r>
            <a:r>
              <a:rPr lang="en-US" sz="3800" baseline="30000" dirty="0">
                <a:latin typeface="Baskerville" panose="02020502070401020303" pitchFamily="18" charset="0"/>
                <a:ea typeface="Baskerville" panose="02020502070401020303" pitchFamily="18" charset="0"/>
              </a:rPr>
              <a:t>5</a:t>
            </a:r>
            <a:r>
              <a:rPr lang="en-US" sz="3800" dirty="0">
                <a:latin typeface="Baskerville" panose="02020502070401020303" pitchFamily="18" charset="0"/>
                <a:ea typeface="Baskerville" panose="02020502070401020303" pitchFamily="18" charset="0"/>
              </a:rPr>
              <a:t> Surely I was sinful at birth,</a:t>
            </a:r>
          </a:p>
          <a:p>
            <a:r>
              <a:rPr lang="en-US" sz="3800" dirty="0">
                <a:latin typeface="Baskerville" panose="02020502070401020303" pitchFamily="18" charset="0"/>
                <a:ea typeface="Baskerville" panose="02020502070401020303" pitchFamily="18" charset="0"/>
              </a:rPr>
              <a:t>				sinful from the time my mother conceived 						me.</a:t>
            </a:r>
          </a:p>
          <a:p>
            <a:pPr lvl="2"/>
            <a:r>
              <a:rPr lang="en-US" sz="3800" baseline="30000" dirty="0">
                <a:latin typeface="Baskerville" panose="02020502070401020303" pitchFamily="18" charset="0"/>
                <a:ea typeface="Baskerville" panose="02020502070401020303" pitchFamily="18" charset="0"/>
              </a:rPr>
              <a:t>		6</a:t>
            </a:r>
            <a:r>
              <a:rPr lang="en-US" sz="3800" dirty="0">
                <a:latin typeface="Baskerville" panose="02020502070401020303" pitchFamily="18" charset="0"/>
                <a:ea typeface="Baskerville" panose="02020502070401020303" pitchFamily="18" charset="0"/>
              </a:rPr>
              <a:t> Yet you desired faithfulness even in the 				womb;</a:t>
            </a:r>
          </a:p>
          <a:p>
            <a:pPr lvl="2"/>
            <a:r>
              <a:rPr lang="en-US" sz="3800" dirty="0">
                <a:latin typeface="Baskerville" panose="02020502070401020303" pitchFamily="18" charset="0"/>
                <a:ea typeface="Baskerville" panose="02020502070401020303" pitchFamily="18" charset="0"/>
              </a:rPr>
              <a:t>		you taught me wisdom in that secret place.</a:t>
            </a:r>
          </a:p>
          <a:p>
            <a:pPr lvl="2"/>
            <a:endParaRPr lang="en-US" sz="3800" dirty="0">
              <a:latin typeface="Baskerville" panose="02020502070401020303" pitchFamily="18" charset="0"/>
              <a:ea typeface="Baskerville" panose="02020502070401020303" pitchFamily="18" charset="0"/>
            </a:endParaRPr>
          </a:p>
          <a:p>
            <a:pPr lvl="2"/>
            <a:endParaRPr lang="en-US" sz="3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60426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endParaRPr lang="en-US" sz="3800" i="1"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A:		</a:t>
            </a:r>
            <a:r>
              <a:rPr lang="en-US" sz="3800" baseline="30000" dirty="0">
                <a:latin typeface="Baskerville" panose="02020502070401020303" pitchFamily="18" charset="0"/>
                <a:ea typeface="Baskerville" panose="02020502070401020303" pitchFamily="18" charset="0"/>
              </a:rPr>
              <a:t>7</a:t>
            </a:r>
            <a:r>
              <a:rPr lang="en-US" sz="3800" dirty="0">
                <a:latin typeface="Baskerville" panose="02020502070401020303" pitchFamily="18" charset="0"/>
                <a:ea typeface="Baskerville" panose="02020502070401020303" pitchFamily="18" charset="0"/>
              </a:rPr>
              <a:t> Cleanse me with hyssop, and I will be 							clean;</a:t>
            </a:r>
          </a:p>
          <a:p>
            <a:r>
              <a:rPr lang="en-US" sz="3800" dirty="0">
                <a:latin typeface="Baskerville" panose="02020502070401020303" pitchFamily="18" charset="0"/>
                <a:ea typeface="Baskerville" panose="02020502070401020303" pitchFamily="18" charset="0"/>
              </a:rPr>
              <a:t>				wash me, and I will be whiter than snow.</a:t>
            </a:r>
          </a:p>
          <a:p>
            <a:pPr lvl="2"/>
            <a:r>
              <a:rPr lang="en-US" sz="3800" baseline="30000" dirty="0">
                <a:latin typeface="Baskerville" panose="02020502070401020303" pitchFamily="18" charset="0"/>
                <a:ea typeface="Baskerville" panose="02020502070401020303" pitchFamily="18" charset="0"/>
              </a:rPr>
              <a:t>		8</a:t>
            </a:r>
            <a:r>
              <a:rPr lang="en-US" sz="3800" dirty="0">
                <a:latin typeface="Baskerville" panose="02020502070401020303" pitchFamily="18" charset="0"/>
                <a:ea typeface="Baskerville" panose="02020502070401020303" pitchFamily="18" charset="0"/>
              </a:rPr>
              <a:t> Let me hear joy and gladness;</a:t>
            </a:r>
          </a:p>
          <a:p>
            <a:pPr lvl="2"/>
            <a:r>
              <a:rPr lang="en-US" sz="3800" dirty="0">
                <a:latin typeface="Baskerville" panose="02020502070401020303" pitchFamily="18" charset="0"/>
                <a:ea typeface="Baskerville" panose="02020502070401020303" pitchFamily="18" charset="0"/>
              </a:rPr>
              <a:t>		let the bones you have crushed rejoice.</a:t>
            </a:r>
          </a:p>
          <a:p>
            <a:pPr lvl="2"/>
            <a:endParaRPr lang="en-US" sz="3800" dirty="0">
              <a:latin typeface="Baskerville" panose="02020502070401020303" pitchFamily="18" charset="0"/>
              <a:ea typeface="Baskerville" panose="02020502070401020303" pitchFamily="18" charset="0"/>
            </a:endParaRPr>
          </a:p>
          <a:p>
            <a:pPr lvl="2"/>
            <a:endParaRPr lang="en-US" sz="3800" dirty="0">
              <a:latin typeface="Baskerville" panose="02020502070401020303" pitchFamily="18" charset="0"/>
              <a:ea typeface="Baskerville" panose="02020502070401020303" pitchFamily="18" charset="0"/>
            </a:endParaRPr>
          </a:p>
          <a:p>
            <a:pPr lvl="2"/>
            <a:endParaRPr lang="en-US" sz="3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85514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r>
              <a:rPr lang="en-US" sz="3800" i="1" dirty="0">
                <a:latin typeface="Baskerville" panose="02020502070401020303" pitchFamily="18" charset="0"/>
                <a:ea typeface="Baskerville" panose="02020502070401020303" pitchFamily="18" charset="0"/>
              </a:rPr>
              <a:t>Side B:		</a:t>
            </a:r>
            <a:r>
              <a:rPr lang="en-US" sz="3800" baseline="30000" dirty="0">
                <a:latin typeface="Baskerville" panose="02020502070401020303" pitchFamily="18" charset="0"/>
                <a:ea typeface="Baskerville" panose="02020502070401020303" pitchFamily="18" charset="0"/>
              </a:rPr>
              <a:t>9</a:t>
            </a:r>
            <a:r>
              <a:rPr lang="en-US" sz="3800" dirty="0">
                <a:latin typeface="Baskerville" panose="02020502070401020303" pitchFamily="18" charset="0"/>
                <a:ea typeface="Baskerville" panose="02020502070401020303" pitchFamily="18" charset="0"/>
              </a:rPr>
              <a:t> Hide your face from my sins</a:t>
            </a:r>
          </a:p>
          <a:p>
            <a:pPr lvl="2"/>
            <a:r>
              <a:rPr lang="en-US" sz="3800" dirty="0">
                <a:latin typeface="Baskerville" panose="02020502070401020303" pitchFamily="18" charset="0"/>
                <a:ea typeface="Baskerville" panose="02020502070401020303" pitchFamily="18" charset="0"/>
              </a:rPr>
              <a:t>		and blot out all my iniquity.</a:t>
            </a:r>
          </a:p>
          <a:p>
            <a:pPr lvl="2"/>
            <a:r>
              <a:rPr lang="en-US" sz="3800" baseline="30000" dirty="0">
                <a:latin typeface="Baskerville" panose="02020502070401020303" pitchFamily="18" charset="0"/>
                <a:ea typeface="Baskerville" panose="02020502070401020303" pitchFamily="18" charset="0"/>
              </a:rPr>
              <a:t>		10</a:t>
            </a:r>
            <a:r>
              <a:rPr lang="en-US" sz="3800" dirty="0">
                <a:latin typeface="Baskerville" panose="02020502070401020303" pitchFamily="18" charset="0"/>
                <a:ea typeface="Baskerville" panose="02020502070401020303" pitchFamily="18" charset="0"/>
              </a:rPr>
              <a:t> Create in me a pure heart, O God,</a:t>
            </a:r>
          </a:p>
          <a:p>
            <a:pPr lvl="2"/>
            <a:r>
              <a:rPr lang="en-US" sz="3800" dirty="0">
                <a:latin typeface="Baskerville" panose="02020502070401020303" pitchFamily="18" charset="0"/>
                <a:ea typeface="Baskerville" panose="02020502070401020303" pitchFamily="18" charset="0"/>
              </a:rPr>
              <a:t>		and renew a steadfast spirit within me.</a:t>
            </a:r>
          </a:p>
          <a:p>
            <a:pPr lvl="2"/>
            <a:endParaRPr lang="en-US" sz="3800"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A:		</a:t>
            </a:r>
            <a:r>
              <a:rPr lang="en-US" sz="3800" baseline="30000" dirty="0">
                <a:latin typeface="Baskerville" panose="02020502070401020303" pitchFamily="18" charset="0"/>
                <a:ea typeface="Baskerville" panose="02020502070401020303" pitchFamily="18" charset="0"/>
              </a:rPr>
              <a:t>11</a:t>
            </a:r>
            <a:r>
              <a:rPr lang="en-US" sz="3800" dirty="0">
                <a:latin typeface="Baskerville" panose="02020502070401020303" pitchFamily="18" charset="0"/>
                <a:ea typeface="Baskerville" panose="02020502070401020303" pitchFamily="18" charset="0"/>
              </a:rPr>
              <a:t> Do not cast me from your presence</a:t>
            </a:r>
          </a:p>
          <a:p>
            <a:pPr lvl="2"/>
            <a:r>
              <a:rPr lang="en-US" sz="3800" dirty="0">
                <a:latin typeface="Baskerville" panose="02020502070401020303" pitchFamily="18" charset="0"/>
                <a:ea typeface="Baskerville" panose="02020502070401020303" pitchFamily="18" charset="0"/>
              </a:rPr>
              <a:t>		or take your Holy Spirit from me.</a:t>
            </a:r>
          </a:p>
          <a:p>
            <a:pPr lvl="2"/>
            <a:r>
              <a:rPr lang="en-US" sz="3800" baseline="30000" dirty="0">
                <a:latin typeface="Baskerville" panose="02020502070401020303" pitchFamily="18" charset="0"/>
                <a:ea typeface="Baskerville" panose="02020502070401020303" pitchFamily="18" charset="0"/>
              </a:rPr>
              <a:t>		12</a:t>
            </a:r>
            <a:r>
              <a:rPr lang="en-US" sz="3800" dirty="0">
                <a:latin typeface="Baskerville" panose="02020502070401020303" pitchFamily="18" charset="0"/>
                <a:ea typeface="Baskerville" panose="02020502070401020303" pitchFamily="18" charset="0"/>
              </a:rPr>
              <a:t> Restore to me the joy of your salvation</a:t>
            </a:r>
          </a:p>
          <a:p>
            <a:pPr lvl="2"/>
            <a:r>
              <a:rPr lang="en-US" sz="3800" dirty="0">
                <a:latin typeface="Baskerville" panose="02020502070401020303" pitchFamily="18" charset="0"/>
                <a:ea typeface="Baskerville" panose="02020502070401020303" pitchFamily="18" charset="0"/>
              </a:rPr>
              <a:t>		and grant me a willing spirit, to sustain me.</a:t>
            </a:r>
          </a:p>
        </p:txBody>
      </p:sp>
    </p:spTree>
    <p:extLst>
      <p:ext uri="{BB962C8B-B14F-4D97-AF65-F5344CB8AC3E}">
        <p14:creationId xmlns:p14="http://schemas.microsoft.com/office/powerpoint/2010/main" val="1674052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r>
              <a:rPr lang="en-US" sz="3800" i="1" dirty="0">
                <a:latin typeface="Baskerville" panose="02020502070401020303" pitchFamily="18" charset="0"/>
                <a:ea typeface="Baskerville" panose="02020502070401020303" pitchFamily="18" charset="0"/>
              </a:rPr>
              <a:t>Side B:		</a:t>
            </a:r>
            <a:r>
              <a:rPr lang="en-US" sz="3800" baseline="30000" dirty="0">
                <a:latin typeface="Baskerville" panose="02020502070401020303" pitchFamily="18" charset="0"/>
                <a:ea typeface="Baskerville" panose="02020502070401020303" pitchFamily="18" charset="0"/>
              </a:rPr>
              <a:t>13</a:t>
            </a:r>
            <a:r>
              <a:rPr lang="en-US" sz="3800" dirty="0">
                <a:latin typeface="Baskerville" panose="02020502070401020303" pitchFamily="18" charset="0"/>
                <a:ea typeface="Baskerville" panose="02020502070401020303" pitchFamily="18" charset="0"/>
              </a:rPr>
              <a:t> Then I will teach transgressors your ways,</a:t>
            </a:r>
          </a:p>
          <a:p>
            <a:pPr lvl="2"/>
            <a:r>
              <a:rPr lang="en-US" sz="3800" dirty="0">
                <a:latin typeface="Baskerville" panose="02020502070401020303" pitchFamily="18" charset="0"/>
                <a:ea typeface="Baskerville" panose="02020502070401020303" pitchFamily="18" charset="0"/>
              </a:rPr>
              <a:t>		so that sinners will turn back to you.</a:t>
            </a:r>
          </a:p>
          <a:p>
            <a:pPr lvl="2"/>
            <a:r>
              <a:rPr lang="en-US" sz="3800" baseline="30000" dirty="0">
                <a:latin typeface="Baskerville" panose="02020502070401020303" pitchFamily="18" charset="0"/>
                <a:ea typeface="Baskerville" panose="02020502070401020303" pitchFamily="18" charset="0"/>
              </a:rPr>
              <a:t>		14</a:t>
            </a:r>
            <a:r>
              <a:rPr lang="en-US" sz="3800" dirty="0">
                <a:latin typeface="Baskerville" panose="02020502070401020303" pitchFamily="18" charset="0"/>
                <a:ea typeface="Baskerville" panose="02020502070401020303" pitchFamily="18" charset="0"/>
              </a:rPr>
              <a:t> Deliver me from the guilt of bloodshed, </a:t>
            </a:r>
          </a:p>
          <a:p>
            <a:pPr lvl="2"/>
            <a:r>
              <a:rPr lang="en-US" sz="3800" dirty="0">
                <a:latin typeface="Baskerville" panose="02020502070401020303" pitchFamily="18" charset="0"/>
                <a:ea typeface="Baskerville" panose="02020502070401020303" pitchFamily="18" charset="0"/>
              </a:rPr>
              <a:t>		O God,</a:t>
            </a:r>
          </a:p>
          <a:p>
            <a:pPr lvl="2"/>
            <a:r>
              <a:rPr lang="en-US" sz="3800" dirty="0">
                <a:latin typeface="Baskerville" panose="02020502070401020303" pitchFamily="18" charset="0"/>
                <a:ea typeface="Baskerville" panose="02020502070401020303" pitchFamily="18" charset="0"/>
              </a:rPr>
              <a:t>		you who are God my Savior,</a:t>
            </a:r>
          </a:p>
          <a:p>
            <a:pPr lvl="2"/>
            <a:r>
              <a:rPr lang="en-US" sz="3800" dirty="0">
                <a:latin typeface="Baskerville" panose="02020502070401020303" pitchFamily="18" charset="0"/>
                <a:ea typeface="Baskerville" panose="02020502070401020303" pitchFamily="18" charset="0"/>
              </a:rPr>
              <a:t>		and my tongue will sing of your</a:t>
            </a:r>
          </a:p>
          <a:p>
            <a:pPr lvl="2"/>
            <a:r>
              <a:rPr lang="en-US" sz="3800" dirty="0">
                <a:latin typeface="Baskerville" panose="02020502070401020303" pitchFamily="18" charset="0"/>
                <a:ea typeface="Baskerville" panose="02020502070401020303" pitchFamily="18" charset="0"/>
              </a:rPr>
              <a:t>		righteousness.</a:t>
            </a:r>
          </a:p>
          <a:p>
            <a:pPr lvl="2"/>
            <a:r>
              <a:rPr lang="en-US" sz="3800" baseline="30000" dirty="0">
                <a:latin typeface="Baskerville" panose="02020502070401020303" pitchFamily="18" charset="0"/>
                <a:ea typeface="Baskerville" panose="02020502070401020303" pitchFamily="18" charset="0"/>
              </a:rPr>
              <a:t>		15</a:t>
            </a:r>
            <a:r>
              <a:rPr lang="en-US" sz="3800" dirty="0">
                <a:latin typeface="Baskerville" panose="02020502070401020303" pitchFamily="18" charset="0"/>
                <a:ea typeface="Baskerville" panose="02020502070401020303" pitchFamily="18" charset="0"/>
              </a:rPr>
              <a:t> Open my lips, Lord,</a:t>
            </a:r>
          </a:p>
          <a:p>
            <a:pPr lvl="2"/>
            <a:r>
              <a:rPr lang="en-US" sz="3800" dirty="0">
                <a:latin typeface="Baskerville" panose="02020502070401020303" pitchFamily="18" charset="0"/>
                <a:ea typeface="Baskerville" panose="02020502070401020303" pitchFamily="18" charset="0"/>
              </a:rPr>
              <a:t>		and my mouth will declare your praise.</a:t>
            </a:r>
          </a:p>
        </p:txBody>
      </p:sp>
    </p:spTree>
    <p:extLst>
      <p:ext uri="{BB962C8B-B14F-4D97-AF65-F5344CB8AC3E}">
        <p14:creationId xmlns:p14="http://schemas.microsoft.com/office/powerpoint/2010/main" val="300072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endParaRPr lang="en-US" sz="3800" i="1"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A:		</a:t>
            </a:r>
            <a:r>
              <a:rPr lang="en-US" sz="3800" baseline="30000" dirty="0">
                <a:latin typeface="Baskerville" panose="02020502070401020303" pitchFamily="18" charset="0"/>
                <a:ea typeface="Baskerville" panose="02020502070401020303" pitchFamily="18" charset="0"/>
              </a:rPr>
              <a:t>16</a:t>
            </a:r>
            <a:r>
              <a:rPr lang="en-US" sz="3800" dirty="0">
                <a:latin typeface="Baskerville" panose="02020502070401020303" pitchFamily="18" charset="0"/>
                <a:ea typeface="Baskerville" panose="02020502070401020303" pitchFamily="18" charset="0"/>
              </a:rPr>
              <a:t> You do not delight in sacrifice, </a:t>
            </a:r>
          </a:p>
          <a:p>
            <a:pPr lvl="2"/>
            <a:r>
              <a:rPr lang="en-US" sz="3800" dirty="0">
                <a:latin typeface="Baskerville" panose="02020502070401020303" pitchFamily="18" charset="0"/>
                <a:ea typeface="Baskerville" panose="02020502070401020303" pitchFamily="18" charset="0"/>
              </a:rPr>
              <a:t>		or I would bring it;</a:t>
            </a:r>
          </a:p>
          <a:p>
            <a:pPr lvl="2"/>
            <a:r>
              <a:rPr lang="en-US" sz="3800" dirty="0">
                <a:latin typeface="Baskerville" panose="02020502070401020303" pitchFamily="18" charset="0"/>
                <a:ea typeface="Baskerville" panose="02020502070401020303" pitchFamily="18" charset="0"/>
              </a:rPr>
              <a:t>		you do not take pleasure in burnt offerings.</a:t>
            </a:r>
          </a:p>
          <a:p>
            <a:pPr lvl="2"/>
            <a:r>
              <a:rPr lang="en-US" sz="3800" baseline="30000" dirty="0">
                <a:latin typeface="Baskerville" panose="02020502070401020303" pitchFamily="18" charset="0"/>
                <a:ea typeface="Baskerville" panose="02020502070401020303" pitchFamily="18" charset="0"/>
              </a:rPr>
              <a:t>		17</a:t>
            </a:r>
            <a:r>
              <a:rPr lang="en-US" sz="3800" dirty="0">
                <a:latin typeface="Baskerville" panose="02020502070401020303" pitchFamily="18" charset="0"/>
                <a:ea typeface="Baskerville" panose="02020502070401020303" pitchFamily="18" charset="0"/>
              </a:rPr>
              <a:t> My sacrifice, O God, is a broken spirit;</a:t>
            </a:r>
          </a:p>
          <a:p>
            <a:pPr lvl="2"/>
            <a:r>
              <a:rPr lang="en-US" sz="3800" dirty="0">
                <a:latin typeface="Baskerville" panose="02020502070401020303" pitchFamily="18" charset="0"/>
                <a:ea typeface="Baskerville" panose="02020502070401020303" pitchFamily="18" charset="0"/>
              </a:rPr>
              <a:t>		a broken and contrite heart</a:t>
            </a:r>
          </a:p>
          <a:p>
            <a:pPr lvl="2"/>
            <a:r>
              <a:rPr lang="en-US" sz="3800" dirty="0">
                <a:latin typeface="Baskerville" panose="02020502070401020303" pitchFamily="18" charset="0"/>
                <a:ea typeface="Baskerville" panose="02020502070401020303" pitchFamily="18" charset="0"/>
              </a:rPr>
              <a:t>		you, God, will not despise.</a:t>
            </a:r>
          </a:p>
          <a:p>
            <a:endParaRPr lang="en-US" sz="3800" dirty="0">
              <a:latin typeface="Baskerville" panose="02020502070401020303" pitchFamily="18" charset="0"/>
              <a:ea typeface="Baskerville" panose="02020502070401020303" pitchFamily="18" charset="0"/>
            </a:endParaRPr>
          </a:p>
          <a:p>
            <a:endParaRPr lang="en-US" sz="3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82298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30A88A1-DE0A-F21F-EDF6-7405AA165CBC}"/>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C5B9667B-EE2F-9DCA-1DA2-E18675F40C3D}"/>
              </a:ext>
            </a:extLst>
          </p:cNvPr>
          <p:cNvSpPr txBox="1"/>
          <p:nvPr/>
        </p:nvSpPr>
        <p:spPr>
          <a:xfrm>
            <a:off x="704335" y="642550"/>
            <a:ext cx="10750379" cy="5355312"/>
          </a:xfrm>
          <a:prstGeom prst="rect">
            <a:avLst/>
          </a:prstGeom>
          <a:solidFill>
            <a:schemeClr val="bg1"/>
          </a:solidFill>
        </p:spPr>
        <p:txBody>
          <a:bodyPr wrap="square" rtlCol="0">
            <a:spAutoFit/>
          </a:bodyPr>
          <a:lstStyle/>
          <a:p>
            <a:endParaRPr lang="en-US" sz="3800" i="1" dirty="0">
              <a:latin typeface="Baskerville" panose="02020502070401020303" pitchFamily="18" charset="0"/>
              <a:ea typeface="Baskerville" panose="02020502070401020303" pitchFamily="18" charset="0"/>
            </a:endParaRPr>
          </a:p>
          <a:p>
            <a:r>
              <a:rPr lang="en-US" sz="3800" i="1" dirty="0">
                <a:latin typeface="Baskerville" panose="02020502070401020303" pitchFamily="18" charset="0"/>
                <a:ea typeface="Baskerville" panose="02020502070401020303" pitchFamily="18" charset="0"/>
              </a:rPr>
              <a:t>Side B:		</a:t>
            </a:r>
            <a:r>
              <a:rPr lang="en-US" sz="3800" baseline="30000" dirty="0">
                <a:latin typeface="Baskerville" panose="02020502070401020303" pitchFamily="18" charset="0"/>
                <a:ea typeface="Baskerville" panose="02020502070401020303" pitchFamily="18" charset="0"/>
              </a:rPr>
              <a:t>18</a:t>
            </a:r>
            <a:r>
              <a:rPr lang="en-US" sz="3800" dirty="0">
                <a:latin typeface="Baskerville" panose="02020502070401020303" pitchFamily="18" charset="0"/>
                <a:ea typeface="Baskerville" panose="02020502070401020303" pitchFamily="18" charset="0"/>
              </a:rPr>
              <a:t> May it please you to prosper Zion,</a:t>
            </a:r>
          </a:p>
          <a:p>
            <a:pPr lvl="2"/>
            <a:r>
              <a:rPr lang="en-US" sz="3800" dirty="0">
                <a:latin typeface="Baskerville" panose="02020502070401020303" pitchFamily="18" charset="0"/>
                <a:ea typeface="Baskerville" panose="02020502070401020303" pitchFamily="18" charset="0"/>
              </a:rPr>
              <a:t>		to build up the walls of Jerusalem.</a:t>
            </a:r>
          </a:p>
          <a:p>
            <a:pPr lvl="2"/>
            <a:r>
              <a:rPr lang="en-US" sz="3800" baseline="30000" dirty="0">
                <a:latin typeface="Baskerville" panose="02020502070401020303" pitchFamily="18" charset="0"/>
                <a:ea typeface="Baskerville" panose="02020502070401020303" pitchFamily="18" charset="0"/>
              </a:rPr>
              <a:t>		19</a:t>
            </a:r>
            <a:r>
              <a:rPr lang="en-US" sz="3800" dirty="0">
                <a:latin typeface="Baskerville" panose="02020502070401020303" pitchFamily="18" charset="0"/>
                <a:ea typeface="Baskerville" panose="02020502070401020303" pitchFamily="18" charset="0"/>
              </a:rPr>
              <a:t> Then you will delight in the sacrifices of 			the righteous,</a:t>
            </a:r>
          </a:p>
          <a:p>
            <a:pPr lvl="2"/>
            <a:r>
              <a:rPr lang="en-US" sz="3800" dirty="0">
                <a:latin typeface="Baskerville" panose="02020502070401020303" pitchFamily="18" charset="0"/>
                <a:ea typeface="Baskerville" panose="02020502070401020303" pitchFamily="18" charset="0"/>
              </a:rPr>
              <a:t>		in burnt offerings offered whole;</a:t>
            </a:r>
          </a:p>
          <a:p>
            <a:pPr lvl="2"/>
            <a:r>
              <a:rPr lang="en-US" sz="3800" dirty="0">
                <a:latin typeface="Baskerville" panose="02020502070401020303" pitchFamily="18" charset="0"/>
                <a:ea typeface="Baskerville" panose="02020502070401020303" pitchFamily="18" charset="0"/>
              </a:rPr>
              <a:t>		then bulls will be offered on your altar.</a:t>
            </a:r>
          </a:p>
          <a:p>
            <a:pPr lvl="2"/>
            <a:endParaRPr lang="en-US" sz="3800" dirty="0">
              <a:latin typeface="Baskerville" panose="02020502070401020303" pitchFamily="18" charset="0"/>
              <a:ea typeface="Baskerville" panose="02020502070401020303" pitchFamily="18" charset="0"/>
            </a:endParaRPr>
          </a:p>
          <a:p>
            <a:pPr lvl="2"/>
            <a:endParaRPr lang="en-US" sz="3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28989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CF0485F-50A1-BFAD-8D9C-E0EB8F2935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455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F624241E-FE44-6F77-7AC8-2D4998B82AE2}"/>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25967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Background: 1 &amp; 2 Chronicles</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Chronicles→1 &amp; 2 Chronicles</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covenant hope, God’s faithfulness</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key themes: messianic king, restoring the temple</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God’s promises to faithful kings (especially David and Solomon)</a:t>
            </a:r>
          </a:p>
          <a:p>
            <a:pPr marL="285750" indent="-285750">
              <a:buFont typeface="Arial" panose="020B0604020202020204" pitchFamily="34" charset="0"/>
              <a:buChar char="•"/>
            </a:pPr>
            <a:endParaRPr lang="en-US" sz="4000" dirty="0">
              <a:latin typeface="Baskerville" panose="02020502070401020303" pitchFamily="18" charset="0"/>
              <a:ea typeface="Baskerville" panose="02020502070401020303" pitchFamily="18" charset="0"/>
            </a:endParaRPr>
          </a:p>
          <a:p>
            <a:pPr marL="285750" indent="-285750">
              <a:buFont typeface="Arial" panose="020B0604020202020204" pitchFamily="34" charset="0"/>
              <a:buChar char="•"/>
            </a:pPr>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84555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5652616-20AD-0FCB-455C-7E69093B86F4}"/>
              </a:ext>
            </a:extLst>
          </p:cNvPr>
          <p:cNvPicPr>
            <a:picLocks noChangeAspect="1"/>
          </p:cNvPicPr>
          <p:nvPr/>
        </p:nvPicPr>
        <p:blipFill rotWithShape="1">
          <a:blip r:embed="rId2"/>
          <a:srcRect b="2598"/>
          <a:stretch/>
        </p:blipFill>
        <p:spPr>
          <a:xfrm>
            <a:off x="20" y="10"/>
            <a:ext cx="12191980" cy="6857990"/>
          </a:xfrm>
          <a:prstGeom prst="rect">
            <a:avLst/>
          </a:prstGeom>
        </p:spPr>
      </p:pic>
    </p:spTree>
    <p:extLst>
      <p:ext uri="{BB962C8B-B14F-4D97-AF65-F5344CB8AC3E}">
        <p14:creationId xmlns:p14="http://schemas.microsoft.com/office/powerpoint/2010/main" val="263577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Background: 1 &amp; 2 Chronicles</a:t>
            </a:r>
          </a:p>
          <a:p>
            <a:pPr marL="285750"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Titles:</a:t>
            </a:r>
          </a:p>
          <a:p>
            <a:pPr marL="742950" lvl="1"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Hebrew: “the book of the annals”</a:t>
            </a:r>
          </a:p>
          <a:p>
            <a:pPr marL="742950" lvl="1"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Septuagint: “things omitted concerning the kings of Judah”</a:t>
            </a:r>
          </a:p>
          <a:p>
            <a:pPr marL="742950" lvl="1" indent="-28575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Vulgate: “chronicle of the whole sacred history”</a:t>
            </a:r>
            <a:endParaRPr lang="en-US" sz="3600" dirty="0">
              <a:latin typeface="Baskerville" panose="02020502070401020303" pitchFamily="18" charset="0"/>
              <a:ea typeface="Baskerville" panose="02020502070401020303" pitchFamily="18" charset="0"/>
            </a:endParaRPr>
          </a:p>
          <a:p>
            <a:pPr marL="742950" lvl="1" indent="-285750">
              <a:buFont typeface="Arial" panose="020B0604020202020204" pitchFamily="34" charset="0"/>
              <a:buChar char="•"/>
            </a:pPr>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82957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Chron. 15:1-9</a:t>
            </a:r>
          </a:p>
          <a:p>
            <a:r>
              <a:rPr lang="en-US" sz="4000" baseline="30000" dirty="0">
                <a:latin typeface="Baskerville" panose="02020502070401020303" pitchFamily="18" charset="0"/>
                <a:ea typeface="Baskerville" panose="02020502070401020303" pitchFamily="18" charset="0"/>
              </a:rPr>
              <a:t>1</a:t>
            </a:r>
            <a:r>
              <a:rPr lang="en-US" sz="4000" dirty="0">
                <a:latin typeface="Baskerville" panose="02020502070401020303" pitchFamily="18" charset="0"/>
                <a:ea typeface="Baskerville" panose="02020502070401020303" pitchFamily="18" charset="0"/>
              </a:rPr>
              <a:t> The Spirit of God came on Azariah son of Oded. </a:t>
            </a:r>
            <a:r>
              <a:rPr lang="en-US" sz="4000" baseline="30000" dirty="0">
                <a:latin typeface="Baskerville" panose="02020502070401020303" pitchFamily="18" charset="0"/>
                <a:ea typeface="Baskerville" panose="02020502070401020303" pitchFamily="18" charset="0"/>
              </a:rPr>
              <a:t>2</a:t>
            </a:r>
            <a:r>
              <a:rPr lang="en-US" sz="4000" dirty="0">
                <a:latin typeface="Baskerville" panose="02020502070401020303" pitchFamily="18" charset="0"/>
                <a:ea typeface="Baskerville" panose="02020502070401020303" pitchFamily="18" charset="0"/>
              </a:rPr>
              <a:t> He went out to meet Asa and said to him, “Listen to me, Asa and all Judah and Benjamin. The Lord is with you when you are with him. If you seek him, he will be found by you, but if you forsake him, he will forsake you.</a:t>
            </a:r>
          </a:p>
          <a:p>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71581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AE72B0-8E7E-AA43-8995-B2B0FFD4732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7E52C6-31CB-074E-B2A2-B9A9F9419D1E}"/>
              </a:ext>
            </a:extLst>
          </p:cNvPr>
          <p:cNvSpPr txBox="1"/>
          <p:nvPr/>
        </p:nvSpPr>
        <p:spPr>
          <a:xfrm>
            <a:off x="881605" y="920621"/>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Chron. 24:17-20</a:t>
            </a:r>
          </a:p>
          <a:p>
            <a:r>
              <a:rPr lang="en-US" sz="4000" baseline="30000" dirty="0">
                <a:latin typeface="Baskerville" panose="02020502070401020303" pitchFamily="18" charset="0"/>
                <a:ea typeface="Baskerville" panose="02020502070401020303" pitchFamily="18" charset="0"/>
              </a:rPr>
              <a:t>17</a:t>
            </a:r>
            <a:r>
              <a:rPr lang="en-US" sz="4000" dirty="0">
                <a:latin typeface="Baskerville" panose="02020502070401020303" pitchFamily="18" charset="0"/>
                <a:ea typeface="Baskerville" panose="02020502070401020303" pitchFamily="18" charset="0"/>
              </a:rPr>
              <a:t> After the death of Jehoiada, the officials of Judah came and paid homage to the king, and he listened to them. </a:t>
            </a:r>
            <a:r>
              <a:rPr lang="en-US" sz="4000" baseline="30000" dirty="0">
                <a:latin typeface="Baskerville" panose="02020502070401020303" pitchFamily="18" charset="0"/>
                <a:ea typeface="Baskerville" panose="02020502070401020303" pitchFamily="18" charset="0"/>
              </a:rPr>
              <a:t>18</a:t>
            </a:r>
            <a:r>
              <a:rPr lang="en-US" sz="4000" dirty="0">
                <a:latin typeface="Baskerville" panose="02020502070401020303" pitchFamily="18" charset="0"/>
                <a:ea typeface="Baskerville" panose="02020502070401020303" pitchFamily="18" charset="0"/>
              </a:rPr>
              <a:t> They abandoned the temple of the Lord, the God of their ancestors, and worshiped Asherah poles and idols. Because of their guilt, God’s anger came on Judah and Jerusalem. </a:t>
            </a:r>
            <a:r>
              <a:rPr lang="en-US" sz="4000" baseline="30000" dirty="0">
                <a:latin typeface="Baskerville" panose="02020502070401020303" pitchFamily="18" charset="0"/>
                <a:ea typeface="Baskerville" panose="02020502070401020303" pitchFamily="18" charset="0"/>
              </a:rPr>
              <a:t>19</a:t>
            </a:r>
            <a:r>
              <a:rPr lang="en-US" sz="4000" dirty="0">
                <a:latin typeface="Baskerville" panose="02020502070401020303" pitchFamily="18" charset="0"/>
                <a:ea typeface="Baskerville" panose="02020502070401020303" pitchFamily="18" charset="0"/>
              </a:rPr>
              <a:t> Although the Lord sent prophets to</a:t>
            </a:r>
          </a:p>
        </p:txBody>
      </p:sp>
    </p:spTree>
    <p:extLst>
      <p:ext uri="{BB962C8B-B14F-4D97-AF65-F5344CB8AC3E}">
        <p14:creationId xmlns:p14="http://schemas.microsoft.com/office/powerpoint/2010/main" val="29653066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9922</TotalTime>
  <Words>1251</Words>
  <Application>Microsoft Macintosh PowerPoint</Application>
  <PresentationFormat>Widescreen</PresentationFormat>
  <Paragraphs>108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Baskerville</vt:lpstr>
      <vt:lpstr>Beloved Sans</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Keeler</dc:creator>
  <cp:lastModifiedBy>Rachel Keeler</cp:lastModifiedBy>
  <cp:revision>8</cp:revision>
  <dcterms:created xsi:type="dcterms:W3CDTF">2021-09-27T18:30:23Z</dcterms:created>
  <dcterms:modified xsi:type="dcterms:W3CDTF">2022-10-18T12:07:50Z</dcterms:modified>
</cp:coreProperties>
</file>