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61" r:id="rId2"/>
    <p:sldId id="289" r:id="rId3"/>
    <p:sldId id="313" r:id="rId4"/>
    <p:sldId id="314" r:id="rId5"/>
    <p:sldId id="284" r:id="rId6"/>
    <p:sldId id="315" r:id="rId7"/>
    <p:sldId id="316" r:id="rId8"/>
    <p:sldId id="310" r:id="rId9"/>
    <p:sldId id="318" r:id="rId10"/>
    <p:sldId id="319" r:id="rId11"/>
    <p:sldId id="317" r:id="rId12"/>
    <p:sldId id="312" r:id="rId13"/>
    <p:sldId id="320" r:id="rId14"/>
    <p:sldId id="321" r:id="rId15"/>
    <p:sldId id="323" r:id="rId16"/>
    <p:sldId id="322" r:id="rId17"/>
    <p:sldId id="324" r:id="rId18"/>
    <p:sldId id="285" r:id="rId19"/>
    <p:sldId id="28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B0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7C7B3-63DF-A44D-920C-4A8B3FD579F4}" v="8" dt="2022-11-01T04:09:51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55"/>
    <p:restoredTop sz="95781"/>
  </p:normalViewPr>
  <p:slideViewPr>
    <p:cSldViewPr snapToGrid="0" snapToObjects="1">
      <p:cViewPr varScale="1">
        <p:scale>
          <a:sx n="101" d="100"/>
          <a:sy n="101" d="100"/>
        </p:scale>
        <p:origin x="20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Keeler" userId="4db9b7d9-2fc6-4369-9fe9-4ed3570fbc23" providerId="ADAL" clId="{7037C7B3-63DF-A44D-920C-4A8B3FD579F4}"/>
    <pc:docChg chg="undo redo custSel addSld delSld modSld sldOrd">
      <pc:chgData name="Rachel Keeler" userId="4db9b7d9-2fc6-4369-9fe9-4ed3570fbc23" providerId="ADAL" clId="{7037C7B3-63DF-A44D-920C-4A8B3FD579F4}" dt="2022-11-01T04:41:00.897" v="1473" actId="2696"/>
      <pc:docMkLst>
        <pc:docMk/>
      </pc:docMkLst>
      <pc:sldChg chg="modSp mod">
        <pc:chgData name="Rachel Keeler" userId="4db9b7d9-2fc6-4369-9fe9-4ed3570fbc23" providerId="ADAL" clId="{7037C7B3-63DF-A44D-920C-4A8B3FD579F4}" dt="2022-11-01T01:37:43.592" v="686" actId="20577"/>
        <pc:sldMkLst>
          <pc:docMk/>
          <pc:sldMk cId="2845557313" sldId="284"/>
        </pc:sldMkLst>
        <pc:spChg chg="mod">
          <ac:chgData name="Rachel Keeler" userId="4db9b7d9-2fc6-4369-9fe9-4ed3570fbc23" providerId="ADAL" clId="{7037C7B3-63DF-A44D-920C-4A8B3FD579F4}" dt="2022-11-01T01:37:43.592" v="686" actId="20577"/>
          <ac:spMkLst>
            <pc:docMk/>
            <pc:sldMk cId="2845557313" sldId="284"/>
            <ac:spMk id="4" creationId="{797E52C6-31CB-074E-B2A2-B9A9F9419D1E}"/>
          </ac:spMkLst>
        </pc:spChg>
      </pc:sldChg>
      <pc:sldChg chg="modSp mod">
        <pc:chgData name="Rachel Keeler" userId="4db9b7d9-2fc6-4369-9fe9-4ed3570fbc23" providerId="ADAL" clId="{7037C7B3-63DF-A44D-920C-4A8B3FD579F4}" dt="2022-11-01T01:44:20.401" v="783" actId="20577"/>
        <pc:sldMkLst>
          <pc:docMk/>
          <pc:sldMk cId="1230053615" sldId="285"/>
        </pc:sldMkLst>
        <pc:spChg chg="mod">
          <ac:chgData name="Rachel Keeler" userId="4db9b7d9-2fc6-4369-9fe9-4ed3570fbc23" providerId="ADAL" clId="{7037C7B3-63DF-A44D-920C-4A8B3FD579F4}" dt="2022-11-01T01:44:20.401" v="783" actId="20577"/>
          <ac:spMkLst>
            <pc:docMk/>
            <pc:sldMk cId="1230053615" sldId="285"/>
            <ac:spMk id="4" creationId="{797E52C6-31CB-074E-B2A2-B9A9F9419D1E}"/>
          </ac:spMkLst>
        </pc:spChg>
      </pc:sldChg>
      <pc:sldChg chg="modSp mod">
        <pc:chgData name="Rachel Keeler" userId="4db9b7d9-2fc6-4369-9fe9-4ed3570fbc23" providerId="ADAL" clId="{7037C7B3-63DF-A44D-920C-4A8B3FD579F4}" dt="2022-11-01T03:39:50.071" v="1092" actId="113"/>
        <pc:sldMkLst>
          <pc:docMk/>
          <pc:sldMk cId="1772170403" sldId="289"/>
        </pc:sldMkLst>
        <pc:spChg chg="mod">
          <ac:chgData name="Rachel Keeler" userId="4db9b7d9-2fc6-4369-9fe9-4ed3570fbc23" providerId="ADAL" clId="{7037C7B3-63DF-A44D-920C-4A8B3FD579F4}" dt="2022-11-01T03:39:50.071" v="1092" actId="113"/>
          <ac:spMkLst>
            <pc:docMk/>
            <pc:sldMk cId="1772170403" sldId="289"/>
            <ac:spMk id="4" creationId="{797E52C6-31CB-074E-B2A2-B9A9F9419D1E}"/>
          </ac:spMkLst>
        </pc:spChg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961063167" sldId="301"/>
        </pc:sldMkLst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2446490569" sldId="302"/>
        </pc:sldMkLst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3604266290" sldId="303"/>
        </pc:sldMkLst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1674052651" sldId="304"/>
        </pc:sldMkLst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3000726328" sldId="305"/>
        </pc:sldMkLst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822985109" sldId="306"/>
        </pc:sldMkLst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3289892840" sldId="307"/>
        </pc:sldMkLst>
      </pc:sldChg>
      <pc:sldChg chg="del">
        <pc:chgData name="Rachel Keeler" userId="4db9b7d9-2fc6-4369-9fe9-4ed3570fbc23" providerId="ADAL" clId="{7037C7B3-63DF-A44D-920C-4A8B3FD579F4}" dt="2022-11-01T01:44:40.131" v="784" actId="2696"/>
        <pc:sldMkLst>
          <pc:docMk/>
          <pc:sldMk cId="855143423" sldId="308"/>
        </pc:sldMkLst>
      </pc:sldChg>
      <pc:sldChg chg="modSp mod">
        <pc:chgData name="Rachel Keeler" userId="4db9b7d9-2fc6-4369-9fe9-4ed3570fbc23" providerId="ADAL" clId="{7037C7B3-63DF-A44D-920C-4A8B3FD579F4}" dt="2022-11-01T02:44:17.209" v="959" actId="1076"/>
        <pc:sldMkLst>
          <pc:docMk/>
          <pc:sldMk cId="829577209" sldId="310"/>
        </pc:sldMkLst>
        <pc:spChg chg="mod">
          <ac:chgData name="Rachel Keeler" userId="4db9b7d9-2fc6-4369-9fe9-4ed3570fbc23" providerId="ADAL" clId="{7037C7B3-63DF-A44D-920C-4A8B3FD579F4}" dt="2022-11-01T02:44:17.209" v="959" actId="1076"/>
          <ac:spMkLst>
            <pc:docMk/>
            <pc:sldMk cId="829577209" sldId="310"/>
            <ac:spMk id="4" creationId="{797E52C6-31CB-074E-B2A2-B9A9F9419D1E}"/>
          </ac:spMkLst>
        </pc:spChg>
      </pc:sldChg>
      <pc:sldChg chg="del">
        <pc:chgData name="Rachel Keeler" userId="4db9b7d9-2fc6-4369-9fe9-4ed3570fbc23" providerId="ADAL" clId="{7037C7B3-63DF-A44D-920C-4A8B3FD579F4}" dt="2022-11-01T04:41:00.897" v="1473" actId="2696"/>
        <pc:sldMkLst>
          <pc:docMk/>
          <pc:sldMk cId="2397197795" sldId="311"/>
        </pc:sldMkLst>
      </pc:sldChg>
      <pc:sldChg chg="modSp mod">
        <pc:chgData name="Rachel Keeler" userId="4db9b7d9-2fc6-4369-9fe9-4ed3570fbc23" providerId="ADAL" clId="{7037C7B3-63DF-A44D-920C-4A8B3FD579F4}" dt="2022-11-01T04:22:09.185" v="1380" actId="57"/>
        <pc:sldMkLst>
          <pc:docMk/>
          <pc:sldMk cId="1715813800" sldId="312"/>
        </pc:sldMkLst>
        <pc:spChg chg="mod">
          <ac:chgData name="Rachel Keeler" userId="4db9b7d9-2fc6-4369-9fe9-4ed3570fbc23" providerId="ADAL" clId="{7037C7B3-63DF-A44D-920C-4A8B3FD579F4}" dt="2022-11-01T04:22:09.185" v="1380" actId="57"/>
          <ac:spMkLst>
            <pc:docMk/>
            <pc:sldMk cId="1715813800" sldId="312"/>
            <ac:spMk id="4" creationId="{797E52C6-31CB-074E-B2A2-B9A9F9419D1E}"/>
          </ac:spMkLst>
        </pc:spChg>
      </pc:sldChg>
      <pc:sldChg chg="modSp add mod">
        <pc:chgData name="Rachel Keeler" userId="4db9b7d9-2fc6-4369-9fe9-4ed3570fbc23" providerId="ADAL" clId="{7037C7B3-63DF-A44D-920C-4A8B3FD579F4}" dt="2022-11-01T01:13:36.387" v="510" actId="20577"/>
        <pc:sldMkLst>
          <pc:docMk/>
          <pc:sldMk cId="1438582313" sldId="313"/>
        </pc:sldMkLst>
        <pc:spChg chg="mod">
          <ac:chgData name="Rachel Keeler" userId="4db9b7d9-2fc6-4369-9fe9-4ed3570fbc23" providerId="ADAL" clId="{7037C7B3-63DF-A44D-920C-4A8B3FD579F4}" dt="2022-11-01T01:13:36.387" v="510" actId="20577"/>
          <ac:spMkLst>
            <pc:docMk/>
            <pc:sldMk cId="1438582313" sldId="313"/>
            <ac:spMk id="4" creationId="{797E52C6-31CB-074E-B2A2-B9A9F9419D1E}"/>
          </ac:spMkLst>
        </pc:spChg>
      </pc:sldChg>
      <pc:sldChg chg="modSp add mod">
        <pc:chgData name="Rachel Keeler" userId="4db9b7d9-2fc6-4369-9fe9-4ed3570fbc23" providerId="ADAL" clId="{7037C7B3-63DF-A44D-920C-4A8B3FD579F4}" dt="2022-11-01T03:41:03.637" v="1100" actId="20577"/>
        <pc:sldMkLst>
          <pc:docMk/>
          <pc:sldMk cId="1623611742" sldId="314"/>
        </pc:sldMkLst>
        <pc:spChg chg="mod">
          <ac:chgData name="Rachel Keeler" userId="4db9b7d9-2fc6-4369-9fe9-4ed3570fbc23" providerId="ADAL" clId="{7037C7B3-63DF-A44D-920C-4A8B3FD579F4}" dt="2022-11-01T03:41:03.637" v="1100" actId="20577"/>
          <ac:spMkLst>
            <pc:docMk/>
            <pc:sldMk cId="1623611742" sldId="314"/>
            <ac:spMk id="4" creationId="{797E52C6-31CB-074E-B2A2-B9A9F9419D1E}"/>
          </ac:spMkLst>
        </pc:spChg>
      </pc:sldChg>
      <pc:sldChg chg="modSp add mod">
        <pc:chgData name="Rachel Keeler" userId="4db9b7d9-2fc6-4369-9fe9-4ed3570fbc23" providerId="ADAL" clId="{7037C7B3-63DF-A44D-920C-4A8B3FD579F4}" dt="2022-11-01T03:50:10.866" v="1101" actId="20577"/>
        <pc:sldMkLst>
          <pc:docMk/>
          <pc:sldMk cId="2225735496" sldId="315"/>
        </pc:sldMkLst>
        <pc:spChg chg="mod">
          <ac:chgData name="Rachel Keeler" userId="4db9b7d9-2fc6-4369-9fe9-4ed3570fbc23" providerId="ADAL" clId="{7037C7B3-63DF-A44D-920C-4A8B3FD579F4}" dt="2022-11-01T03:50:10.866" v="1101" actId="20577"/>
          <ac:spMkLst>
            <pc:docMk/>
            <pc:sldMk cId="2225735496" sldId="315"/>
            <ac:spMk id="4" creationId="{797E52C6-31CB-074E-B2A2-B9A9F9419D1E}"/>
          </ac:spMkLst>
        </pc:spChg>
      </pc:sldChg>
      <pc:sldChg chg="modSp add mod">
        <pc:chgData name="Rachel Keeler" userId="4db9b7d9-2fc6-4369-9fe9-4ed3570fbc23" providerId="ADAL" clId="{7037C7B3-63DF-A44D-920C-4A8B3FD579F4}" dt="2022-11-01T03:53:20.238" v="1109" actId="20577"/>
        <pc:sldMkLst>
          <pc:docMk/>
          <pc:sldMk cId="328838437" sldId="316"/>
        </pc:sldMkLst>
        <pc:spChg chg="mod">
          <ac:chgData name="Rachel Keeler" userId="4db9b7d9-2fc6-4369-9fe9-4ed3570fbc23" providerId="ADAL" clId="{7037C7B3-63DF-A44D-920C-4A8B3FD579F4}" dt="2022-11-01T03:53:20.238" v="1109" actId="20577"/>
          <ac:spMkLst>
            <pc:docMk/>
            <pc:sldMk cId="328838437" sldId="316"/>
            <ac:spMk id="4" creationId="{797E52C6-31CB-074E-B2A2-B9A9F9419D1E}"/>
          </ac:spMkLst>
        </pc:spChg>
      </pc:sldChg>
      <pc:sldChg chg="modSp add mod ord">
        <pc:chgData name="Rachel Keeler" userId="4db9b7d9-2fc6-4369-9fe9-4ed3570fbc23" providerId="ADAL" clId="{7037C7B3-63DF-A44D-920C-4A8B3FD579F4}" dt="2022-11-01T04:15:25.744" v="1332" actId="20577"/>
        <pc:sldMkLst>
          <pc:docMk/>
          <pc:sldMk cId="3690326071" sldId="317"/>
        </pc:sldMkLst>
        <pc:spChg chg="mod">
          <ac:chgData name="Rachel Keeler" userId="4db9b7d9-2fc6-4369-9fe9-4ed3570fbc23" providerId="ADAL" clId="{7037C7B3-63DF-A44D-920C-4A8B3FD579F4}" dt="2022-11-01T04:15:25.744" v="1332" actId="20577"/>
          <ac:spMkLst>
            <pc:docMk/>
            <pc:sldMk cId="3690326071" sldId="317"/>
            <ac:spMk id="4" creationId="{797E52C6-31CB-074E-B2A2-B9A9F9419D1E}"/>
          </ac:spMkLst>
        </pc:spChg>
      </pc:sldChg>
      <pc:sldChg chg="modSp add mod ord">
        <pc:chgData name="Rachel Keeler" userId="4db9b7d9-2fc6-4369-9fe9-4ed3570fbc23" providerId="ADAL" clId="{7037C7B3-63DF-A44D-920C-4A8B3FD579F4}" dt="2022-11-01T02:57:55.216" v="1071" actId="1076"/>
        <pc:sldMkLst>
          <pc:docMk/>
          <pc:sldMk cId="2835056872" sldId="318"/>
        </pc:sldMkLst>
        <pc:spChg chg="mod">
          <ac:chgData name="Rachel Keeler" userId="4db9b7d9-2fc6-4369-9fe9-4ed3570fbc23" providerId="ADAL" clId="{7037C7B3-63DF-A44D-920C-4A8B3FD579F4}" dt="2022-11-01T02:57:55.216" v="1071" actId="1076"/>
          <ac:spMkLst>
            <pc:docMk/>
            <pc:sldMk cId="2835056872" sldId="318"/>
            <ac:spMk id="4" creationId="{797E52C6-31CB-074E-B2A2-B9A9F9419D1E}"/>
          </ac:spMkLst>
        </pc:spChg>
        <pc:picChg chg="mod">
          <ac:chgData name="Rachel Keeler" userId="4db9b7d9-2fc6-4369-9fe9-4ed3570fbc23" providerId="ADAL" clId="{7037C7B3-63DF-A44D-920C-4A8B3FD579F4}" dt="2022-11-01T02:57:51.251" v="1070" actId="1076"/>
          <ac:picMkLst>
            <pc:docMk/>
            <pc:sldMk cId="2835056872" sldId="318"/>
            <ac:picMk id="3" creationId="{C3AE72B0-8E7E-AA43-8995-B2B0FFD47320}"/>
          </ac:picMkLst>
        </pc:picChg>
      </pc:sldChg>
      <pc:sldChg chg="modSp add mod ord">
        <pc:chgData name="Rachel Keeler" userId="4db9b7d9-2fc6-4369-9fe9-4ed3570fbc23" providerId="ADAL" clId="{7037C7B3-63DF-A44D-920C-4A8B3FD579F4}" dt="2022-11-01T04:14:12.466" v="1312" actId="20577"/>
        <pc:sldMkLst>
          <pc:docMk/>
          <pc:sldMk cId="1160758012" sldId="319"/>
        </pc:sldMkLst>
        <pc:spChg chg="mod">
          <ac:chgData name="Rachel Keeler" userId="4db9b7d9-2fc6-4369-9fe9-4ed3570fbc23" providerId="ADAL" clId="{7037C7B3-63DF-A44D-920C-4A8B3FD579F4}" dt="2022-11-01T04:14:12.466" v="1312" actId="20577"/>
          <ac:spMkLst>
            <pc:docMk/>
            <pc:sldMk cId="1160758012" sldId="319"/>
            <ac:spMk id="4" creationId="{797E52C6-31CB-074E-B2A2-B9A9F9419D1E}"/>
          </ac:spMkLst>
        </pc:spChg>
      </pc:sldChg>
      <pc:sldChg chg="modSp add mod">
        <pc:chgData name="Rachel Keeler" userId="4db9b7d9-2fc6-4369-9fe9-4ed3570fbc23" providerId="ADAL" clId="{7037C7B3-63DF-A44D-920C-4A8B3FD579F4}" dt="2022-11-01T04:22:19.210" v="1382" actId="57"/>
        <pc:sldMkLst>
          <pc:docMk/>
          <pc:sldMk cId="3473172722" sldId="320"/>
        </pc:sldMkLst>
        <pc:spChg chg="mod">
          <ac:chgData name="Rachel Keeler" userId="4db9b7d9-2fc6-4369-9fe9-4ed3570fbc23" providerId="ADAL" clId="{7037C7B3-63DF-A44D-920C-4A8B3FD579F4}" dt="2022-11-01T04:22:19.210" v="1382" actId="57"/>
          <ac:spMkLst>
            <pc:docMk/>
            <pc:sldMk cId="3473172722" sldId="320"/>
            <ac:spMk id="4" creationId="{797E52C6-31CB-074E-B2A2-B9A9F9419D1E}"/>
          </ac:spMkLst>
        </pc:spChg>
      </pc:sldChg>
      <pc:sldChg chg="modSp add mod">
        <pc:chgData name="Rachel Keeler" userId="4db9b7d9-2fc6-4369-9fe9-4ed3570fbc23" providerId="ADAL" clId="{7037C7B3-63DF-A44D-920C-4A8B3FD579F4}" dt="2022-11-01T04:23:06.585" v="1401" actId="20577"/>
        <pc:sldMkLst>
          <pc:docMk/>
          <pc:sldMk cId="3561514427" sldId="321"/>
        </pc:sldMkLst>
        <pc:spChg chg="mod">
          <ac:chgData name="Rachel Keeler" userId="4db9b7d9-2fc6-4369-9fe9-4ed3570fbc23" providerId="ADAL" clId="{7037C7B3-63DF-A44D-920C-4A8B3FD579F4}" dt="2022-11-01T04:23:06.585" v="1401" actId="20577"/>
          <ac:spMkLst>
            <pc:docMk/>
            <pc:sldMk cId="3561514427" sldId="321"/>
            <ac:spMk id="4" creationId="{797E52C6-31CB-074E-B2A2-B9A9F9419D1E}"/>
          </ac:spMkLst>
        </pc:spChg>
      </pc:sldChg>
      <pc:sldChg chg="modSp add mod ord">
        <pc:chgData name="Rachel Keeler" userId="4db9b7d9-2fc6-4369-9fe9-4ed3570fbc23" providerId="ADAL" clId="{7037C7B3-63DF-A44D-920C-4A8B3FD579F4}" dt="2022-11-01T04:32:51.409" v="1464" actId="20577"/>
        <pc:sldMkLst>
          <pc:docMk/>
          <pc:sldMk cId="1416454010" sldId="322"/>
        </pc:sldMkLst>
        <pc:spChg chg="mod">
          <ac:chgData name="Rachel Keeler" userId="4db9b7d9-2fc6-4369-9fe9-4ed3570fbc23" providerId="ADAL" clId="{7037C7B3-63DF-A44D-920C-4A8B3FD579F4}" dt="2022-11-01T04:32:51.409" v="1464" actId="20577"/>
          <ac:spMkLst>
            <pc:docMk/>
            <pc:sldMk cId="1416454010" sldId="322"/>
            <ac:spMk id="4" creationId="{797E52C6-31CB-074E-B2A2-B9A9F9419D1E}"/>
          </ac:spMkLst>
        </pc:spChg>
      </pc:sldChg>
      <pc:sldChg chg="modSp add mod ord">
        <pc:chgData name="Rachel Keeler" userId="4db9b7d9-2fc6-4369-9fe9-4ed3570fbc23" providerId="ADAL" clId="{7037C7B3-63DF-A44D-920C-4A8B3FD579F4}" dt="2022-11-01T04:31:12.850" v="1452" actId="20578"/>
        <pc:sldMkLst>
          <pc:docMk/>
          <pc:sldMk cId="2707905905" sldId="323"/>
        </pc:sldMkLst>
        <pc:spChg chg="mod">
          <ac:chgData name="Rachel Keeler" userId="4db9b7d9-2fc6-4369-9fe9-4ed3570fbc23" providerId="ADAL" clId="{7037C7B3-63DF-A44D-920C-4A8B3FD579F4}" dt="2022-11-01T04:30:59.377" v="1451" actId="20577"/>
          <ac:spMkLst>
            <pc:docMk/>
            <pc:sldMk cId="2707905905" sldId="323"/>
            <ac:spMk id="4" creationId="{797E52C6-31CB-074E-B2A2-B9A9F9419D1E}"/>
          </ac:spMkLst>
        </pc:spChg>
      </pc:sldChg>
      <pc:sldChg chg="modSp add mod">
        <pc:chgData name="Rachel Keeler" userId="4db9b7d9-2fc6-4369-9fe9-4ed3570fbc23" providerId="ADAL" clId="{7037C7B3-63DF-A44D-920C-4A8B3FD579F4}" dt="2022-11-01T04:33:01.410" v="1472" actId="20577"/>
        <pc:sldMkLst>
          <pc:docMk/>
          <pc:sldMk cId="3940723269" sldId="324"/>
        </pc:sldMkLst>
        <pc:spChg chg="mod">
          <ac:chgData name="Rachel Keeler" userId="4db9b7d9-2fc6-4369-9fe9-4ed3570fbc23" providerId="ADAL" clId="{7037C7B3-63DF-A44D-920C-4A8B3FD579F4}" dt="2022-11-01T04:33:01.410" v="1472" actId="20577"/>
          <ac:spMkLst>
            <pc:docMk/>
            <pc:sldMk cId="3940723269" sldId="324"/>
            <ac:spMk id="4" creationId="{797E52C6-31CB-074E-B2A2-B9A9F9419D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A0565CE7-0EDC-5D09-9745-8E6A1EFDB0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48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859065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Servanthood in Isaiah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“servant” = one who is obedient to God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Isaiah “Servant Songs”: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Baskerville" panose="02020502070401020303" pitchFamily="18" charset="0"/>
                <a:ea typeface="Baskerville" panose="02020502070401020303" pitchFamily="18" charset="0"/>
              </a:rPr>
              <a:t>42:1-4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49:1-6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50:4-9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52:13-53:12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corporate/individual</a:t>
            </a:r>
          </a:p>
        </p:txBody>
      </p:sp>
    </p:spTree>
    <p:extLst>
      <p:ext uri="{BB962C8B-B14F-4D97-AF65-F5344CB8AC3E}">
        <p14:creationId xmlns:p14="http://schemas.microsoft.com/office/powerpoint/2010/main" val="1160758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897165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Messiah in Isaiah</a:t>
            </a:r>
            <a:endParaRPr lang="en-US" sz="40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Is. 7–9: the child Immanuel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Is. 11: “the Root of Jesse”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Is. 16: the throne of David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Is. 32–33: noble king and lawgiver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Is. 42: brings “justice to the nations”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Is. 53: lays down his life for his people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Is. 11, 61: through the power of the Spirit</a:t>
            </a:r>
          </a:p>
        </p:txBody>
      </p:sp>
    </p:spTree>
    <p:extLst>
      <p:ext uri="{BB962C8B-B14F-4D97-AF65-F5344CB8AC3E}">
        <p14:creationId xmlns:p14="http://schemas.microsoft.com/office/powerpoint/2010/main" val="369032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551289"/>
            <a:ext cx="10428790" cy="57554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Isaiah 11:1-9</a:t>
            </a: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1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A shoot will come up from the stump of Jesse;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from his roots a Branch will bear fruit.</a:t>
            </a: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2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The Spirit of the Lord will rest on him—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the Spirit of wisdom and of understanding,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the Spirit of counsel and of might,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the Spirit of the knowledge and fear of the Lord—</a:t>
            </a: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3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and he will delight in the fear of the Lord.</a:t>
            </a:r>
          </a:p>
        </p:txBody>
      </p:sp>
    </p:spTree>
    <p:extLst>
      <p:ext uri="{BB962C8B-B14F-4D97-AF65-F5344CB8AC3E}">
        <p14:creationId xmlns:p14="http://schemas.microsoft.com/office/powerpoint/2010/main" val="1715813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551289"/>
            <a:ext cx="10428790" cy="5878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Isaiah 11:1-9, cont.</a:t>
            </a: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He will not judge by what he sees with his eyes,</a:t>
            </a:r>
          </a:p>
          <a:p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    or decide by what he hears with his ears;</a:t>
            </a:r>
          </a:p>
          <a:p>
            <a:r>
              <a:rPr lang="en-US" sz="36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4</a:t>
            </a:r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 but with righteousness he will judge the needy,</a:t>
            </a:r>
          </a:p>
          <a:p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    with justice he will give decisions for the poor of the 	earth.</a:t>
            </a:r>
          </a:p>
          <a:p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He will strike the earth with the rod of his mouth;</a:t>
            </a:r>
          </a:p>
          <a:p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    with the breath of his lips he will slay the wicked.</a:t>
            </a:r>
          </a:p>
          <a:p>
            <a:r>
              <a:rPr lang="en-US" sz="36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5</a:t>
            </a:r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 Righteousness will be his belt</a:t>
            </a:r>
          </a:p>
          <a:p>
            <a:r>
              <a:rPr lang="en-US" sz="3600" dirty="0">
                <a:latin typeface="Baskerville" panose="02020502070401020303" pitchFamily="18" charset="0"/>
                <a:ea typeface="Baskerville" panose="02020502070401020303" pitchFamily="18" charset="0"/>
              </a:rPr>
              <a:t>    and faithfulness the sash around his waist.</a:t>
            </a:r>
            <a:endParaRPr lang="en-US" sz="4000" dirty="0"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72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551289"/>
            <a:ext cx="10428790" cy="57554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Isaiah 11:1-9, cont.</a:t>
            </a: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 6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The wolf will live with the lamb,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the leopard will lie down with the goat,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 calf and the lion and the yearling together;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and a little child will lead them. …</a:t>
            </a: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9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They will neither harm nor destroy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on all my holy mountain,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for the earth will be filled with the knowledge of the Lord as the waters cover the sea.</a:t>
            </a:r>
          </a:p>
        </p:txBody>
      </p:sp>
    </p:spTree>
    <p:extLst>
      <p:ext uri="{BB962C8B-B14F-4D97-AF65-F5344CB8AC3E}">
        <p14:creationId xmlns:p14="http://schemas.microsoft.com/office/powerpoint/2010/main" val="3561514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751344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Isaiah 42:1-9 notes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“</a:t>
            </a:r>
            <a:r>
              <a:rPr lang="en-US" sz="4000" dirty="0" err="1">
                <a:latin typeface="Baskerville" panose="02020502070401020303" pitchFamily="18" charset="0"/>
                <a:ea typeface="Baskerville" panose="02020502070401020303" pitchFamily="18" charset="0"/>
              </a:rPr>
              <a:t>Chs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. 40–55 represent a high point, both in Hebrew poetic expression and in theological revelation…”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Isaiah </a:t>
            </a:r>
            <a:r>
              <a:rPr lang="en-US" sz="4000" dirty="0" err="1">
                <a:latin typeface="Baskerville" panose="02020502070401020303" pitchFamily="18" charset="0"/>
                <a:ea typeface="Baskerville" panose="02020502070401020303" pitchFamily="18" charset="0"/>
              </a:rPr>
              <a:t>chh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. 41–55: two different servants.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Q. How can God use Israel as his servant when the Israelites have sinned so terribly? A. The ministry of the second servant </a:t>
            </a:r>
          </a:p>
        </p:txBody>
      </p:sp>
    </p:spTree>
    <p:extLst>
      <p:ext uri="{BB962C8B-B14F-4D97-AF65-F5344CB8AC3E}">
        <p14:creationId xmlns:p14="http://schemas.microsoft.com/office/powerpoint/2010/main" val="2707905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551289"/>
            <a:ext cx="10428790" cy="57554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Isaiah 42:5-7</a:t>
            </a:r>
            <a:endParaRPr lang="en-US" sz="40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5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This is what God the Lord says—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 Creator of the heavens, who stretches them out,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who spreads out the earth with all that springs from it,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who gives breath to its people,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and life to those who walk on it:</a:t>
            </a:r>
          </a:p>
          <a:p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6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“I, the Lord, have called you in righteousness;</a:t>
            </a:r>
          </a:p>
        </p:txBody>
      </p:sp>
    </p:spTree>
    <p:extLst>
      <p:ext uri="{BB962C8B-B14F-4D97-AF65-F5344CB8AC3E}">
        <p14:creationId xmlns:p14="http://schemas.microsoft.com/office/powerpoint/2010/main" val="1416454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551289"/>
            <a:ext cx="10428790" cy="57554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Isaiah 42:5-7, cont.</a:t>
            </a:r>
            <a:endParaRPr lang="en-US" sz="40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 will take hold of your hand.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 will keep you and will make you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to be a covenant for the people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and a light for the Gentiles,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7 to open eyes that are blind,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to free captives from prison</a:t>
            </a:r>
          </a:p>
          <a:p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   and to release from the dungeon those who sit in darkness.</a:t>
            </a:r>
          </a:p>
        </p:txBody>
      </p:sp>
    </p:spTree>
    <p:extLst>
      <p:ext uri="{BB962C8B-B14F-4D97-AF65-F5344CB8AC3E}">
        <p14:creationId xmlns:p14="http://schemas.microsoft.com/office/powerpoint/2010/main" val="3940723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798653" y="1042988"/>
            <a:ext cx="10428790" cy="50167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Looking ahead two weeks:</a:t>
            </a:r>
            <a:endParaRPr lang="en-US" sz="1400" dirty="0">
              <a:latin typeface="Beloved Sans" panose="02000505000000020004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Small groups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Passages: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Isaiah 59:1-9, 16-21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Isaiah 61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Isaiah 63:7-14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No meeting Thanksgiving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53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630A88A1-DE0A-F21F-EDF6-7405AA165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B9667B-EE2F-9DCA-1DA2-E18675F40C3D}"/>
              </a:ext>
            </a:extLst>
          </p:cNvPr>
          <p:cNvSpPr txBox="1"/>
          <p:nvPr/>
        </p:nvSpPr>
        <p:spPr>
          <a:xfrm>
            <a:off x="4474413" y="2921168"/>
            <a:ext cx="324317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Beloved Sans" panose="02000505000000020004" pitchFamily="2" charset="77"/>
              </a:rPr>
              <a:t>Prayer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3678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859065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Announcements &amp; Reminders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latin typeface="Baskerville" panose="02020502070401020303" pitchFamily="18" charset="0"/>
                <a:ea typeface="Baskerville" panose="02020502070401020303" pitchFamily="18" charset="0"/>
              </a:rPr>
              <a:t>Thank you 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to those who brought food to the Food Bank!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Upcoming schedule: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11/8: Global Awareness Week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11/15: The Spirit in the Prophets II (SGO)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11/22: </a:t>
            </a:r>
            <a:r>
              <a:rPr lang="en-US" sz="4000" i="1" dirty="0">
                <a:latin typeface="Baskerville" panose="02020502070401020303" pitchFamily="18" charset="0"/>
                <a:ea typeface="Baskerville" panose="02020502070401020303" pitchFamily="18" charset="0"/>
              </a:rPr>
              <a:t>Thanksgiving Week—No Meeting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11/29: The Spirit in the Prophets III (LGT)</a:t>
            </a:r>
          </a:p>
        </p:txBody>
      </p:sp>
    </p:spTree>
    <p:extLst>
      <p:ext uri="{BB962C8B-B14F-4D97-AF65-F5344CB8AC3E}">
        <p14:creationId xmlns:p14="http://schemas.microsoft.com/office/powerpoint/2010/main" val="177217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859065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Global Awareness Week ‘22</a:t>
            </a:r>
            <a:endParaRPr lang="en-US" sz="40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“Are We Listening? Keeping in Step with God’s Spirit”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Isaiah 6:8: “Then I heard the Lord’s voice, saying, ‘Who can I send? Who will go for us?’ So I said, ‘Here I am. Send me!’”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AM women’s groups event with 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PM Middle Eastern update and dinner</a:t>
            </a:r>
          </a:p>
        </p:txBody>
      </p:sp>
    </p:spTree>
    <p:extLst>
      <p:ext uri="{BB962C8B-B14F-4D97-AF65-F5344CB8AC3E}">
        <p14:creationId xmlns:p14="http://schemas.microsoft.com/office/powerpoint/2010/main" val="143858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859065"/>
            <a:ext cx="10428790" cy="50321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Global Awareness Week</a:t>
            </a:r>
            <a:endParaRPr lang="en-US" sz="40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900" dirty="0">
                <a:latin typeface="Baskerville" panose="02020502070401020303" pitchFamily="18" charset="0"/>
                <a:ea typeface="Baskerville" panose="02020502070401020303" pitchFamily="18" charset="0"/>
              </a:rPr>
              <a:t>AM event partners: Sheila Fabiano, Mirna Khalil, Lisa </a:t>
            </a:r>
            <a:r>
              <a:rPr lang="en-US" sz="3900" dirty="0" err="1">
                <a:latin typeface="Baskerville" panose="02020502070401020303" pitchFamily="18" charset="0"/>
                <a:ea typeface="Baskerville" panose="02020502070401020303" pitchFamily="18" charset="0"/>
              </a:rPr>
              <a:t>Oelerich</a:t>
            </a:r>
            <a:r>
              <a:rPr lang="en-US" sz="3900" dirty="0">
                <a:latin typeface="Baskerville" panose="02020502070401020303" pitchFamily="18" charset="0"/>
                <a:ea typeface="Baskerville" panose="02020502070401020303" pitchFamily="18" charset="0"/>
              </a:rPr>
              <a:t>, Jackie Ro, &amp; Cherith </a:t>
            </a:r>
            <a:r>
              <a:rPr lang="en-US" sz="3900" dirty="0" err="1">
                <a:latin typeface="Baskerville" panose="02020502070401020303" pitchFamily="18" charset="0"/>
                <a:ea typeface="Baskerville" panose="02020502070401020303" pitchFamily="18" charset="0"/>
              </a:rPr>
              <a:t>Rydbeck</a:t>
            </a:r>
            <a:endParaRPr lang="en-US" sz="39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900" dirty="0">
                <a:latin typeface="Baskerville" panose="02020502070401020303" pitchFamily="18" charset="0"/>
                <a:ea typeface="Baskerville" panose="02020502070401020303" pitchFamily="18" charset="0"/>
              </a:rPr>
              <a:t>Sign up to bring food to share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900" dirty="0">
                <a:latin typeface="Baskerville" panose="02020502070401020303" pitchFamily="18" charset="0"/>
                <a:ea typeface="Baskerville" panose="02020502070401020303" pitchFamily="18" charset="0"/>
              </a:rPr>
              <a:t>PM: “Middle East Update” with Rafik Khalil &amp; Karim </a:t>
            </a:r>
            <a:r>
              <a:rPr lang="en-US" sz="3900" dirty="0" err="1">
                <a:latin typeface="Baskerville" panose="02020502070401020303" pitchFamily="18" charset="0"/>
                <a:ea typeface="Baskerville" panose="02020502070401020303" pitchFamily="18" charset="0"/>
              </a:rPr>
              <a:t>Anayssi</a:t>
            </a:r>
            <a:r>
              <a:rPr lang="en-US" sz="3900" dirty="0">
                <a:latin typeface="Baskerville" panose="02020502070401020303" pitchFamily="18" charset="0"/>
                <a:ea typeface="Baskerville" panose="02020502070401020303" pitchFamily="18" charset="0"/>
              </a:rPr>
              <a:t>; Middle Eastern dinner; 6:30-8pm. Reservations required. </a:t>
            </a:r>
            <a:r>
              <a:rPr lang="en-US" sz="3900" u="sng" dirty="0" err="1">
                <a:solidFill>
                  <a:srgbClr val="0070C0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grace.org</a:t>
            </a:r>
            <a:r>
              <a:rPr lang="en-US" sz="3900" u="sng" dirty="0">
                <a:solidFill>
                  <a:srgbClr val="0070C0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/gaw2022</a:t>
            </a:r>
            <a:endParaRPr lang="en-US" sz="39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900" dirty="0">
                <a:latin typeface="Baskerville" panose="02020502070401020303" pitchFamily="18" charset="0"/>
                <a:ea typeface="Baskerville" panose="02020502070401020303" pitchFamily="18" charset="0"/>
              </a:rPr>
              <a:t>Sign up to volunteer to set up, greet, clean up</a:t>
            </a:r>
          </a:p>
        </p:txBody>
      </p:sp>
    </p:spTree>
    <p:extLst>
      <p:ext uri="{BB962C8B-B14F-4D97-AF65-F5344CB8AC3E}">
        <p14:creationId xmlns:p14="http://schemas.microsoft.com/office/powerpoint/2010/main" val="162361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920621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The Prophetic Tradition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Four Major Prophets: </a:t>
            </a:r>
            <a:r>
              <a:rPr lang="en-US" sz="4000" b="1" dirty="0">
                <a:latin typeface="Baskerville" panose="02020502070401020303" pitchFamily="18" charset="0"/>
                <a:ea typeface="Baskerville" panose="02020502070401020303" pitchFamily="18" charset="0"/>
              </a:rPr>
              <a:t>Isaiah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, Jeremiah, </a:t>
            </a:r>
            <a:r>
              <a:rPr lang="en-US" sz="4000" b="1" dirty="0">
                <a:latin typeface="Baskerville" panose="02020502070401020303" pitchFamily="18" charset="0"/>
                <a:ea typeface="Baskerville" panose="02020502070401020303" pitchFamily="18" charset="0"/>
              </a:rPr>
              <a:t>Ezekiel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, and Daniel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Twelve Minor Prophets: Hosea, </a:t>
            </a:r>
            <a:r>
              <a:rPr lang="en-US" sz="4000" b="1" dirty="0">
                <a:latin typeface="Baskerville" panose="02020502070401020303" pitchFamily="18" charset="0"/>
                <a:ea typeface="Baskerville" panose="02020502070401020303" pitchFamily="18" charset="0"/>
              </a:rPr>
              <a:t>Joel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, Amos, Obadiah, Jonah, Micah, Nahum, Habakkuk, Zephaniah, </a:t>
            </a:r>
            <a:r>
              <a:rPr lang="en-US" sz="4000" b="1" dirty="0">
                <a:latin typeface="Baskerville" panose="02020502070401020303" pitchFamily="18" charset="0"/>
                <a:ea typeface="Baskerville" panose="02020502070401020303" pitchFamily="18" charset="0"/>
              </a:rPr>
              <a:t>Haggai, Zechariah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, and Malachi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Other prophets: Abraham, Moses, Miriam, Deborah, Samuel, Nathan, Elijah, Elisha…</a:t>
            </a:r>
          </a:p>
        </p:txBody>
      </p:sp>
    </p:spTree>
    <p:extLst>
      <p:ext uri="{BB962C8B-B14F-4D97-AF65-F5344CB8AC3E}">
        <p14:creationId xmlns:p14="http://schemas.microsoft.com/office/powerpoint/2010/main" val="284555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920621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The Prophetic Tradition, cont.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“A prophecy is a God-given message that speaks to people about their condition, urges change, and may describe future events as a means to motivate the people to faithfulness.” (Richard Hess)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Other nations, political leaders, the people as a whole, judgment for God’s people </a:t>
            </a:r>
          </a:p>
        </p:txBody>
      </p:sp>
    </p:spTree>
    <p:extLst>
      <p:ext uri="{BB962C8B-B14F-4D97-AF65-F5344CB8AC3E}">
        <p14:creationId xmlns:p14="http://schemas.microsoft.com/office/powerpoint/2010/main" val="222573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920621"/>
            <a:ext cx="10428790" cy="5139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Six Key Prophetic Themes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God’s power, majesty, and holiness, revealed through the words of the prophet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Israel’s historical relationship with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Sin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Judgment as a result of disobedience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Redemption and the world to come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 One who is to come (</a:t>
            </a:r>
            <a:r>
              <a:rPr lang="en-US" sz="4000" i="1" dirty="0">
                <a:latin typeface="Baskerville" panose="02020502070401020303" pitchFamily="18" charset="0"/>
                <a:ea typeface="Baskerville" panose="02020502070401020303" pitchFamily="18" charset="0"/>
              </a:rPr>
              <a:t>mashiach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/messiah)</a:t>
            </a:r>
          </a:p>
        </p:txBody>
      </p:sp>
    </p:spTree>
    <p:extLst>
      <p:ext uri="{BB962C8B-B14F-4D97-AF65-F5344CB8AC3E}">
        <p14:creationId xmlns:p14="http://schemas.microsoft.com/office/powerpoint/2010/main" val="328838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551289"/>
            <a:ext cx="10428790" cy="57554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Background: Isaiah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Context: divided monarchy (northern kingdom of Israel and southern kingdom of Judah)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722 BC: Assyria destroys Israel; 586 BC: Babylon destroys Judah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Three historical settings: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prophet’s own context (8</a:t>
            </a:r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th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c. BC, Isa. 1–39);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exile in Babylon (6</a:t>
            </a:r>
            <a:r>
              <a:rPr lang="en-US" sz="4000" baseline="30000" dirty="0">
                <a:latin typeface="Baskerville" panose="02020502070401020303" pitchFamily="18" charset="0"/>
                <a:ea typeface="Baskerville" panose="02020502070401020303" pitchFamily="18" charset="0"/>
              </a:rPr>
              <a:t>th</a:t>
            </a: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 c. BC, Isa. 40–55);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post-exile (Isa. 56–66)</a:t>
            </a:r>
          </a:p>
        </p:txBody>
      </p:sp>
    </p:spTree>
    <p:extLst>
      <p:ext uri="{BB962C8B-B14F-4D97-AF65-F5344CB8AC3E}">
        <p14:creationId xmlns:p14="http://schemas.microsoft.com/office/powerpoint/2010/main" val="82957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C3AE72B0-8E7E-AA43-8995-B2B0FFD4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E52C6-31CB-074E-B2A2-B9A9F9419D1E}"/>
              </a:ext>
            </a:extLst>
          </p:cNvPr>
          <p:cNvSpPr txBox="1"/>
          <p:nvPr/>
        </p:nvSpPr>
        <p:spPr>
          <a:xfrm>
            <a:off x="881605" y="551289"/>
            <a:ext cx="10428790" cy="57554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eloved Sans" panose="02000505000000020004" pitchFamily="2" charset="77"/>
              </a:rPr>
              <a:t>Background: Isaiah, cont.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Moves between time periods, themes, and genres rather fluidly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Themes: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 nature and character of God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 nature of sin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 nature of salvation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servanthood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latin typeface="Baskerville" panose="02020502070401020303" pitchFamily="18" charset="0"/>
                <a:ea typeface="Baskerville" panose="02020502070401020303" pitchFamily="18" charset="0"/>
              </a:rPr>
              <a:t>the Messiah</a:t>
            </a:r>
          </a:p>
        </p:txBody>
      </p:sp>
    </p:spTree>
    <p:extLst>
      <p:ext uri="{BB962C8B-B14F-4D97-AF65-F5344CB8AC3E}">
        <p14:creationId xmlns:p14="http://schemas.microsoft.com/office/powerpoint/2010/main" val="28350568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26590</TotalTime>
  <Words>1014</Words>
  <Application>Microsoft Macintosh PowerPoint</Application>
  <PresentationFormat>Widescreen</PresentationFormat>
  <Paragraphs>114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Baskerville</vt:lpstr>
      <vt:lpstr>Beloved Sans</vt:lpstr>
      <vt:lpstr>Gill Sans MT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Keeler</dc:creator>
  <cp:lastModifiedBy>Rachel Keeler</cp:lastModifiedBy>
  <cp:revision>8</cp:revision>
  <dcterms:created xsi:type="dcterms:W3CDTF">2021-09-27T18:30:23Z</dcterms:created>
  <dcterms:modified xsi:type="dcterms:W3CDTF">2022-11-01T04:41:08Z</dcterms:modified>
</cp:coreProperties>
</file>